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4" r:id="rId5"/>
    <p:sldMasterId id="2147483696" r:id="rId6"/>
  </p:sldMasterIdLst>
  <p:notesMasterIdLst>
    <p:notesMasterId r:id="rId8"/>
  </p:notesMasterIdLst>
  <p:sldIdLst>
    <p:sldId id="364" r:id="rId7"/>
    <p:sldId id="400" r:id="rId9"/>
    <p:sldId id="268" r:id="rId10"/>
    <p:sldId id="381" r:id="rId11"/>
    <p:sldId id="328" r:id="rId12"/>
    <p:sldId id="262" r:id="rId13"/>
    <p:sldId id="327" r:id="rId14"/>
    <p:sldId id="350" r:id="rId15"/>
    <p:sldId id="366" r:id="rId16"/>
    <p:sldId id="437" r:id="rId17"/>
    <p:sldId id="401" r:id="rId18"/>
    <p:sldId id="402" r:id="rId19"/>
    <p:sldId id="362" r:id="rId20"/>
    <p:sldId id="353" r:id="rId21"/>
    <p:sldId id="447" r:id="rId22"/>
    <p:sldId id="446" r:id="rId23"/>
    <p:sldId id="418" r:id="rId24"/>
    <p:sldId id="422" r:id="rId25"/>
    <p:sldId id="449" r:id="rId26"/>
    <p:sldId id="355" r:id="rId27"/>
  </p:sldIdLst>
  <p:sldSz cx="9903460" cy="6858000" type="A4"/>
  <p:notesSz cx="6858000" cy="9144000"/>
  <p:embeddedFontLst>
    <p:embeddedFont>
      <p:font typeface="Segoe UI" panose="020B0502040204020203" pitchFamily="2" charset="0"/>
      <p:regular r:id="rId31"/>
      <p:bold r:id="rId32"/>
      <p:italic r:id="rId33"/>
      <p:boldItalic r:id="rId34"/>
    </p:embeddedFont>
    <p:embeddedFont>
      <p:font typeface="微软雅黑" panose="020B0503020204020204" pitchFamily="2" charset="-122"/>
      <p:regular r:id="rId35"/>
    </p:embeddedFont>
    <p:embeddedFont>
      <p:font typeface="Segoe UI Light" panose="020B0502040204020203" pitchFamily="2" charset="0"/>
      <p:regular r:id="rId36"/>
      <p:italic r:id="rId37"/>
    </p:embeddedFont>
    <p:embeddedFont>
      <p:font typeface="微软雅黑 Light" panose="020B0502040204020203" charset="-122"/>
      <p:regular r:id="rId38"/>
    </p:embeddedFont>
    <p:embeddedFont>
      <p:font typeface="Calibri" panose="020F0502020204030204" charset="0"/>
      <p:regular r:id="rId39"/>
      <p:bold r:id="rId40"/>
      <p:italic r:id="rId41"/>
      <p:boldItalic r:id="rId42"/>
    </p:embeddedFont>
    <p:embeddedFont>
      <p:font typeface="Calibri" panose="020F0502020204030204"/>
      <p:regular r:id="rId43"/>
      <p:bold r:id="rId44"/>
      <p:italic r:id="rId45"/>
      <p:boldItalic r:id="rId46"/>
    </p:embeddedFont>
    <p:embeddedFont>
      <p:font typeface="等线" panose="02010600030101010101" charset="-122"/>
      <p:regular r:id="rId47"/>
    </p:embeddedFont>
  </p:embeddedFontLst>
  <p:defaultTextStyle>
    <a:defPPr>
      <a:defRPr lang="zh-TW"/>
    </a:defPPr>
    <a:lvl1pPr marL="0" lvl="0"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2828"/>
    <a:srgbClr val="475F77"/>
    <a:srgbClr val="4A6C89"/>
    <a:srgbClr val="516371"/>
    <a:srgbClr val="4B5D6B"/>
    <a:srgbClr val="455765"/>
    <a:srgbClr val="526472"/>
    <a:srgbClr val="5769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9" d="100"/>
          <a:sy n="69" d="100"/>
        </p:scale>
        <p:origin x="-138" y="-102"/>
      </p:cViewPr>
      <p:guideLst>
        <p:guide orient="horz" pos="2161"/>
        <p:guide pos="3186"/>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font" Target="fonts/font17.fntdata"/><Relationship Id="rId46" Type="http://schemas.openxmlformats.org/officeDocument/2006/relationships/font" Target="fonts/font16.fntdata"/><Relationship Id="rId45" Type="http://schemas.openxmlformats.org/officeDocument/2006/relationships/font" Target="fonts/font15.fntdata"/><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Master" Target="slideMasters/slideMaster3.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00690" y="1143000"/>
            <a:ext cx="445662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722" y="1143000"/>
            <a:ext cx="4456557"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28FED3-9D21-481D-944D-82F2AC0D026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722" y="1143000"/>
            <a:ext cx="4456557"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28FED3-9D21-481D-944D-82F2AC0D026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00722" y="1143000"/>
            <a:ext cx="4456557"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28FED3-9D21-481D-944D-82F2AC0D026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7BFFB17-F392-47F0-95A3-7433FD4F0EF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7BFFB17-F392-47F0-95A3-7433FD4F0E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057193" y="1279525"/>
            <a:ext cx="498809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4A47F06B-0C3C-47B6-9F16-08224EF8D5D9}" type="slidenum">
              <a:rPr lang="zh-CN" altLang="en-US" smtClean="0">
                <a:solidFill>
                  <a:prstClr val="black"/>
                </a:solidFill>
                <a:latin typeface="等线" panose="02010600030101010101" charset="-122"/>
                <a:ea typeface="等线" panose="02010600030101010101" charset="-122"/>
              </a:rPr>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37950" y="1122363"/>
            <a:ext cx="74277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37950" y="3602038"/>
            <a:ext cx="74277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5" name="页脚占位符 4"/>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5" name="页脚占位符 4"/>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87264" y="365125"/>
            <a:ext cx="2135464"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0873" y="365125"/>
            <a:ext cx="6282596"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5" name="页脚占位符 4"/>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37950" y="1122363"/>
            <a:ext cx="74277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37950" y="3602038"/>
            <a:ext cx="74277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75714" y="1709738"/>
            <a:ext cx="8541855"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75714" y="4589463"/>
            <a:ext cx="85418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0873"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037219"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2162" y="365125"/>
            <a:ext cx="8541855"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4020" y="1778438"/>
            <a:ext cx="3958820"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964020" y="2665379"/>
            <a:ext cx="395882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082531" y="1778438"/>
            <a:ext cx="397831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082531" y="2665379"/>
            <a:ext cx="397831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194169"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10320" y="987425"/>
            <a:ext cx="501369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82162" y="2057400"/>
            <a:ext cx="31941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5" name="页脚占位符 4"/>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383526"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210320" y="457201"/>
            <a:ext cx="501369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82162" y="2057400"/>
            <a:ext cx="338352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87264" y="365125"/>
            <a:ext cx="2135464"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0873" y="365125"/>
            <a:ext cx="6282596"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37950" y="1122363"/>
            <a:ext cx="74277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37950" y="3602038"/>
            <a:ext cx="74277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75714" y="1709738"/>
            <a:ext cx="8541855"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75714" y="4589463"/>
            <a:ext cx="85418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0873"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037219"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2162" y="365125"/>
            <a:ext cx="8541855"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4020" y="1778438"/>
            <a:ext cx="3958820"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964020" y="2665379"/>
            <a:ext cx="395882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082531" y="1778438"/>
            <a:ext cx="397831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082531" y="2665379"/>
            <a:ext cx="397831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75714" y="1709738"/>
            <a:ext cx="8541855"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75714" y="4589463"/>
            <a:ext cx="85418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5" name="页脚占位符 4"/>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6" name="灯片编号占位符 5"/>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194169"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10320" y="987425"/>
            <a:ext cx="501369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82162" y="2057400"/>
            <a:ext cx="31941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383526"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210320" y="457201"/>
            <a:ext cx="501369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82162" y="2057400"/>
            <a:ext cx="338352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87264" y="365125"/>
            <a:ext cx="2135464"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0873" y="365125"/>
            <a:ext cx="6282596"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37950" y="1122363"/>
            <a:ext cx="74277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37950" y="3602038"/>
            <a:ext cx="74277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75714" y="1709738"/>
            <a:ext cx="8541855"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75714" y="4589463"/>
            <a:ext cx="85418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0873"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037219"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2162" y="365125"/>
            <a:ext cx="8541855"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4020" y="1778438"/>
            <a:ext cx="3958820"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964020" y="2665379"/>
            <a:ext cx="395882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082531" y="1778438"/>
            <a:ext cx="397831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082531" y="2665379"/>
            <a:ext cx="397831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0873"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037219"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6" name="页脚占位符 5"/>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194169"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10320" y="987425"/>
            <a:ext cx="501369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82162" y="2057400"/>
            <a:ext cx="31941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383526"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210320" y="457201"/>
            <a:ext cx="501369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82162" y="2057400"/>
            <a:ext cx="338352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87264" y="365125"/>
            <a:ext cx="2135464"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0873" y="365125"/>
            <a:ext cx="6282596"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37950" y="1122363"/>
            <a:ext cx="74277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37950" y="3602038"/>
            <a:ext cx="74277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75714" y="1709738"/>
            <a:ext cx="8541855"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75714" y="4589463"/>
            <a:ext cx="854185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0873"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5037219" y="1619250"/>
            <a:ext cx="4185509" cy="455771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2162" y="365125"/>
            <a:ext cx="8541855"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4020" y="1778438"/>
            <a:ext cx="3958820"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964020" y="2665379"/>
            <a:ext cx="395882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082531" y="1778438"/>
            <a:ext cx="397831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082531" y="2665379"/>
            <a:ext cx="397831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82162" y="365125"/>
            <a:ext cx="8541855"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4020" y="1778438"/>
            <a:ext cx="3958820"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964020" y="2665379"/>
            <a:ext cx="3958820"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5082531" y="1778438"/>
            <a:ext cx="397831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5082531" y="2665379"/>
            <a:ext cx="397831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8" name="页脚占位符 7"/>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9" name="灯片编号占位符 8"/>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194169"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10320" y="987425"/>
            <a:ext cx="501369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82162" y="2057400"/>
            <a:ext cx="31941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383526"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210320" y="457201"/>
            <a:ext cx="501369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82162" y="2057400"/>
            <a:ext cx="338352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087264" y="365125"/>
            <a:ext cx="2135464"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0873" y="365125"/>
            <a:ext cx="6282596"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4" name="页脚占位符 3"/>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3" name="页脚占位符 2"/>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4" name="灯片编号占位符 3"/>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194169"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10320" y="987425"/>
            <a:ext cx="501369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82162" y="2057400"/>
            <a:ext cx="319416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6" name="页脚占位符 5"/>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2162" y="457200"/>
            <a:ext cx="3383526"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4210320" y="457201"/>
            <a:ext cx="501369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82162" y="2057400"/>
            <a:ext cx="3383526"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lvl="0"/>
            <a:endParaRPr lang="zh-TW" altLang="en-US" dirty="0">
              <a:latin typeface="Segoe UI" panose="020B0502040204020203" pitchFamily="2" charset="0"/>
            </a:endParaRPr>
          </a:p>
        </p:txBody>
      </p:sp>
      <p:sp>
        <p:nvSpPr>
          <p:cNvPr id="6" name="页脚占位符 5"/>
          <p:cNvSpPr>
            <a:spLocks noGrp="1"/>
          </p:cNvSpPr>
          <p:nvPr>
            <p:ph type="ftr" sz="quarter" idx="11"/>
          </p:nvPr>
        </p:nvSpPr>
        <p:spPr/>
        <p:txBody>
          <a:bodyPr/>
          <a:lstStyle/>
          <a:p>
            <a:pPr lvl="0"/>
            <a:endParaRPr lang="zh-TW" altLang="en-US" dirty="0">
              <a:latin typeface="Segoe UI" panose="020B0502040204020203" pitchFamily="2"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image" Target="../media/image1.jpeg"/><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026" name="标题占位符 1"/>
          <p:cNvSpPr>
            <a:spLocks noGrp="1"/>
          </p:cNvSpPr>
          <p:nvPr>
            <p:ph type="title"/>
          </p:nvPr>
        </p:nvSpPr>
        <p:spPr>
          <a:xfrm>
            <a:off x="680873" y="365125"/>
            <a:ext cx="8541855" cy="1079500"/>
          </a:xfrm>
          <a:prstGeom prst="rect">
            <a:avLst/>
          </a:prstGeom>
          <a:noFill/>
          <a:ln w="9525">
            <a:noFill/>
          </a:ln>
        </p:spPr>
        <p:txBody>
          <a:bodyPr anchor="ctr"/>
          <a:p>
            <a:pPr lvl="0"/>
            <a:r>
              <a:rPr lang="zh-TW" altLang="en-US"/>
              <a:t>单击此处编辑母版标题样式</a:t>
            </a:r>
            <a:endParaRPr lang="zh-TW" altLang="en-US"/>
          </a:p>
        </p:txBody>
      </p:sp>
      <p:sp>
        <p:nvSpPr>
          <p:cNvPr id="1027" name="文本占位符 2"/>
          <p:cNvSpPr>
            <a:spLocks noGrp="1"/>
          </p:cNvSpPr>
          <p:nvPr>
            <p:ph type="body" idx="1"/>
          </p:nvPr>
        </p:nvSpPr>
        <p:spPr>
          <a:xfrm>
            <a:off x="680873" y="1619250"/>
            <a:ext cx="8541855" cy="4557713"/>
          </a:xfrm>
          <a:prstGeom prst="rect">
            <a:avLst/>
          </a:prstGeom>
          <a:noFill/>
          <a:ln w="9525">
            <a:noFill/>
          </a:ln>
        </p:spPr>
        <p:txBody>
          <a:bodyPr/>
          <a:p>
            <a:pPr lvl="0"/>
            <a:r>
              <a:rPr lang="zh-TW" altLang="en-US"/>
              <a:t>单击此处编辑母版文本样式</a:t>
            </a:r>
            <a:endParaRPr lang="zh-TW" altLang="en-US"/>
          </a:p>
          <a:p>
            <a:pPr lvl="1"/>
            <a:r>
              <a:rPr lang="zh-TW" altLang="en-US"/>
              <a:t>第二级</a:t>
            </a:r>
            <a:endParaRPr lang="zh-TW" altLang="en-US"/>
          </a:p>
          <a:p>
            <a:pPr lvl="2"/>
            <a:r>
              <a:rPr lang="zh-TW" altLang="en-US"/>
              <a:t>第三级</a:t>
            </a:r>
            <a:endParaRPr lang="zh-TW" altLang="en-US"/>
          </a:p>
          <a:p>
            <a:pPr lvl="3"/>
            <a:r>
              <a:rPr lang="zh-TW" altLang="en-US"/>
              <a:t>第四级</a:t>
            </a:r>
            <a:endParaRPr lang="zh-TW" altLang="en-US"/>
          </a:p>
          <a:p>
            <a:pPr lvl="4"/>
            <a:r>
              <a:rPr lang="zh-TW" altLang="en-US"/>
              <a:t>第五级</a:t>
            </a:r>
            <a:endParaRPr lang="zh-TW" altLang="en-US"/>
          </a:p>
        </p:txBody>
      </p:sp>
      <p:sp>
        <p:nvSpPr>
          <p:cNvPr id="1028" name="日期占位符 3"/>
          <p:cNvSpPr>
            <a:spLocks noGrp="1"/>
          </p:cNvSpPr>
          <p:nvPr>
            <p:ph type="dt" sz="half" idx="2"/>
          </p:nvPr>
        </p:nvSpPr>
        <p:spPr>
          <a:xfrm>
            <a:off x="680873" y="6356350"/>
            <a:ext cx="2228310" cy="365125"/>
          </a:xfrm>
          <a:prstGeom prst="rect">
            <a:avLst/>
          </a:prstGeom>
          <a:noFill/>
          <a:ln w="9525">
            <a:noFill/>
          </a:ln>
        </p:spPr>
        <p:txBody>
          <a:bodyPr anchor="ctr"/>
          <a:lstStyle>
            <a:lvl1pPr>
              <a:defRPr sz="1200">
                <a:solidFill>
                  <a:srgbClr val="898989"/>
                </a:solidFill>
              </a:defRPr>
            </a:lvl1pPr>
          </a:lstStyle>
          <a:p>
            <a:pPr lvl="0"/>
            <a:endParaRPr lang="zh-TW" altLang="en-US" dirty="0">
              <a:latin typeface="Segoe UI" panose="020B0502040204020203" pitchFamily="2" charset="0"/>
            </a:endParaRPr>
          </a:p>
        </p:txBody>
      </p:sp>
      <p:sp>
        <p:nvSpPr>
          <p:cNvPr id="1029" name="页脚占位符 4"/>
          <p:cNvSpPr>
            <a:spLocks noGrp="1"/>
          </p:cNvSpPr>
          <p:nvPr>
            <p:ph type="ftr" sz="quarter" idx="3"/>
          </p:nvPr>
        </p:nvSpPr>
        <p:spPr>
          <a:xfrm>
            <a:off x="3280568" y="6356350"/>
            <a:ext cx="3342465" cy="365125"/>
          </a:xfrm>
          <a:prstGeom prst="rect">
            <a:avLst/>
          </a:prstGeom>
          <a:noFill/>
          <a:ln w="9525">
            <a:noFill/>
          </a:ln>
        </p:spPr>
        <p:txBody>
          <a:bodyPr anchor="ctr"/>
          <a:lstStyle>
            <a:lvl1pPr algn="ctr">
              <a:defRPr sz="1200">
                <a:solidFill>
                  <a:srgbClr val="898989"/>
                </a:solidFill>
              </a:defRPr>
            </a:lvl1pPr>
          </a:lstStyle>
          <a:p>
            <a:pPr lvl="0"/>
            <a:endParaRPr lang="zh-TW" altLang="en-US" dirty="0">
              <a:latin typeface="Segoe UI" panose="020B0502040204020203" pitchFamily="2" charset="0"/>
            </a:endParaRPr>
          </a:p>
        </p:txBody>
      </p:sp>
      <p:sp>
        <p:nvSpPr>
          <p:cNvPr id="1030" name="灯片编号占位符 5"/>
          <p:cNvSpPr>
            <a:spLocks noGrp="1"/>
          </p:cNvSpPr>
          <p:nvPr>
            <p:ph type="sldNum" sz="quarter" idx="4"/>
          </p:nvPr>
        </p:nvSpPr>
        <p:spPr>
          <a:xfrm>
            <a:off x="6994418" y="6356350"/>
            <a:ext cx="2228310" cy="365125"/>
          </a:xfrm>
          <a:prstGeom prst="rect">
            <a:avLst/>
          </a:prstGeom>
          <a:noFill/>
          <a:ln w="9525">
            <a:noFill/>
          </a:ln>
        </p:spPr>
        <p:txBody>
          <a:bodyPr anchor="ctr"/>
          <a:lstStyle>
            <a:lvl1pPr algn="r">
              <a:defRPr sz="1200">
                <a:solidFill>
                  <a:srgbClr val="898989"/>
                </a:solidFill>
              </a:defRPr>
            </a:lvl1pPr>
          </a:lstStyle>
          <a:p>
            <a:pPr lvl="0"/>
            <a:fld id="{9A0DB2DC-4C9A-4742-B13C-FB6460FD3503}" type="slidenum">
              <a:rPr lang="zh-TW" altLang="en-US" dirty="0">
                <a:latin typeface="Segoe UI" panose="020B0502040204020203" pitchFamily="2" charset="0"/>
              </a:rPr>
            </a:fld>
            <a:endParaRPr lang="zh-TW" altLang="en-US" dirty="0">
              <a:latin typeface="Segoe UI" panose="020B0502040204020203"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l" defTabSz="914400" eaLnBrk="1" fontAlgn="base" latinLnBrk="0" hangingPunct="1">
        <a:lnSpc>
          <a:spcPct val="90000"/>
        </a:lnSpc>
        <a:spcBef>
          <a:spcPct val="0"/>
        </a:spcBef>
        <a:spcAft>
          <a:spcPct val="0"/>
        </a:spcAft>
        <a:buNone/>
        <a:defRPr sz="4000" b="0" i="0" u="none" kern="1200" baseline="0">
          <a:solidFill>
            <a:schemeClr val="tx1"/>
          </a:solidFill>
          <a:latin typeface="+mj-lt"/>
          <a:ea typeface="+mj-ea"/>
          <a:cs typeface="+mj-cs"/>
        </a:defRPr>
      </a:lvl1pPr>
    </p:titleStyle>
    <p:bodyStyle>
      <a:lvl1pPr marL="228600" lvl="0" indent="-228600" algn="l" defTabSz="914400" eaLnBrk="1" fontAlgn="base" latinLnBrk="0" hangingPunct="1">
        <a:lnSpc>
          <a:spcPct val="125000"/>
        </a:lnSpc>
        <a:spcBef>
          <a:spcPts val="1000"/>
        </a:spcBef>
        <a:spcAft>
          <a:spcPct val="0"/>
        </a:spcAft>
        <a:buFont typeface="Arial" panose="020B0604020202020204" pitchFamily="34" charset="0"/>
        <a:buChar char="•"/>
        <a:defRPr sz="2000" b="0" i="0" u="none" kern="1200" baseline="0">
          <a:solidFill>
            <a:schemeClr val="tx1"/>
          </a:solidFill>
          <a:latin typeface="+mn-lt"/>
          <a:ea typeface="+mn-ea"/>
          <a:cs typeface="+mn-cs"/>
        </a:defRPr>
      </a:lvl1pPr>
      <a:lvl2pPr marL="685800" lvl="1" indent="-228600" algn="l" defTabSz="914400" eaLnBrk="1" fontAlgn="base" latinLnBrk="0" hangingPunct="1">
        <a:lnSpc>
          <a:spcPct val="125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2pPr>
      <a:lvl3pPr marL="1143000" lvl="2" indent="-228600" algn="l" defTabSz="914400" eaLnBrk="1" fontAlgn="base" latinLnBrk="0" hangingPunct="1">
        <a:lnSpc>
          <a:spcPct val="125000"/>
        </a:lnSpc>
        <a:spcBef>
          <a:spcPts val="500"/>
        </a:spcBef>
        <a:spcAft>
          <a:spcPct val="0"/>
        </a:spcAft>
        <a:buFont typeface="Arial" panose="020B0604020202020204" pitchFamily="34" charset="0"/>
        <a:buChar char="•"/>
        <a:defRPr sz="1600" b="0" i="0" u="none" kern="1200" baseline="0">
          <a:solidFill>
            <a:schemeClr val="tx1"/>
          </a:solidFill>
          <a:latin typeface="+mn-lt"/>
          <a:ea typeface="+mn-ea"/>
          <a:cs typeface="+mn-cs"/>
        </a:defRPr>
      </a:lvl3pPr>
      <a:lvl4pPr marL="1600200" lvl="3"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4pPr>
      <a:lvl5pPr marL="2057400" lvl="4"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5pPr>
      <a:lvl6pPr marL="2514600" lvl="5"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6pPr>
      <a:lvl7pPr marL="2971800" lvl="6"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7pPr>
      <a:lvl8pPr marL="3429000" lvl="7"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8pPr>
      <a:lvl9pPr marL="3886200" lvl="8"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grpSp>
        <p:nvGrpSpPr>
          <p:cNvPr id="3074" name="组合 6"/>
          <p:cNvGrpSpPr/>
          <p:nvPr userDrawn="1"/>
        </p:nvGrpSpPr>
        <p:grpSpPr>
          <a:xfrm>
            <a:off x="389438" y="692150"/>
            <a:ext cx="145717" cy="630238"/>
            <a:chOff x="0" y="0"/>
            <a:chExt cx="180000" cy="630000"/>
          </a:xfrm>
        </p:grpSpPr>
        <p:sp>
          <p:nvSpPr>
            <p:cNvPr id="3075" name="圆角矩形 7"/>
            <p:cNvSpPr/>
            <p:nvPr userDrawn="1"/>
          </p:nvSpPr>
          <p:spPr>
            <a:xfrm>
              <a:off x="0" y="0"/>
              <a:ext cx="180000" cy="180000"/>
            </a:xfrm>
            <a:prstGeom prst="roundRect">
              <a:avLst>
                <a:gd name="adj" fmla="val 16667"/>
              </a:avLst>
            </a:prstGeom>
            <a:solidFill>
              <a:schemeClr val="accent1"/>
            </a:solidFill>
            <a:ln w="9525">
              <a:noFill/>
            </a:ln>
          </p:spPr>
          <p:txBody>
            <a:bodyPr anchor="ctr"/>
            <a:p>
              <a:pPr lvl="0" algn="ctr" eaLnBrk="1" hangingPunct="1"/>
              <a:endParaRPr lang="zh-CN" altLang="en-US" dirty="0">
                <a:solidFill>
                  <a:srgbClr val="FFFFFF"/>
                </a:solidFill>
                <a:latin typeface="Segoe UI" panose="020B0502040204020203" pitchFamily="2" charset="0"/>
              </a:endParaRPr>
            </a:p>
          </p:txBody>
        </p:sp>
        <p:sp>
          <p:nvSpPr>
            <p:cNvPr id="3076" name="圆角矩形 8"/>
            <p:cNvSpPr/>
            <p:nvPr userDrawn="1"/>
          </p:nvSpPr>
          <p:spPr>
            <a:xfrm>
              <a:off x="0" y="225000"/>
              <a:ext cx="180000" cy="180000"/>
            </a:xfrm>
            <a:prstGeom prst="roundRect">
              <a:avLst>
                <a:gd name="adj" fmla="val 16667"/>
              </a:avLst>
            </a:prstGeom>
            <a:solidFill>
              <a:schemeClr val="accent2"/>
            </a:solidFill>
            <a:ln w="9525">
              <a:noFill/>
            </a:ln>
          </p:spPr>
          <p:txBody>
            <a:bodyPr anchor="ctr"/>
            <a:p>
              <a:pPr lvl="0" algn="ctr" eaLnBrk="1" hangingPunct="1"/>
              <a:endParaRPr lang="zh-CN" altLang="en-US" dirty="0">
                <a:solidFill>
                  <a:srgbClr val="FFFFFF"/>
                </a:solidFill>
                <a:latin typeface="Segoe UI" panose="020B0502040204020203" pitchFamily="2" charset="0"/>
              </a:endParaRPr>
            </a:p>
          </p:txBody>
        </p:sp>
        <p:sp>
          <p:nvSpPr>
            <p:cNvPr id="3077" name="圆角矩形 9"/>
            <p:cNvSpPr/>
            <p:nvPr userDrawn="1"/>
          </p:nvSpPr>
          <p:spPr>
            <a:xfrm>
              <a:off x="0" y="450000"/>
              <a:ext cx="180000" cy="180000"/>
            </a:xfrm>
            <a:prstGeom prst="roundRect">
              <a:avLst>
                <a:gd name="adj" fmla="val 16667"/>
              </a:avLst>
            </a:prstGeom>
            <a:solidFill>
              <a:schemeClr val="accent1"/>
            </a:solidFill>
            <a:ln w="9525">
              <a:noFill/>
            </a:ln>
          </p:spPr>
          <p:txBody>
            <a:bodyPr anchor="ctr"/>
            <a:p>
              <a:pPr lvl="0" algn="ctr" eaLnBrk="1" hangingPunct="1"/>
              <a:endParaRPr lang="zh-CN" altLang="en-US" dirty="0">
                <a:solidFill>
                  <a:srgbClr val="FFFFFF"/>
                </a:solidFill>
                <a:latin typeface="Segoe UI" panose="020B0502040204020203" pitchFamily="2" charset="0"/>
              </a:endParaRPr>
            </a:p>
          </p:txBody>
        </p:sp>
      </p:grpSp>
      <p:sp>
        <p:nvSpPr>
          <p:cNvPr id="3078" name="标题占位符 1"/>
          <p:cNvSpPr>
            <a:spLocks noGrp="1"/>
          </p:cNvSpPr>
          <p:nvPr>
            <p:ph type="title"/>
          </p:nvPr>
        </p:nvSpPr>
        <p:spPr>
          <a:xfrm>
            <a:off x="680873" y="365125"/>
            <a:ext cx="8541855" cy="1079500"/>
          </a:xfrm>
          <a:prstGeom prst="rect">
            <a:avLst/>
          </a:prstGeom>
          <a:noFill/>
          <a:ln w="9525">
            <a:noFill/>
          </a:ln>
        </p:spPr>
        <p:txBody>
          <a:bodyPr anchor="ctr"/>
          <a:p>
            <a:pPr lvl="0"/>
            <a:r>
              <a:rPr lang="zh-TW" altLang="en-US"/>
              <a:t>单击此处编辑母版标题样式</a:t>
            </a:r>
            <a:endParaRPr lang="zh-TW" altLang="en-US"/>
          </a:p>
        </p:txBody>
      </p:sp>
      <p:sp>
        <p:nvSpPr>
          <p:cNvPr id="3079" name="文本占位符 2"/>
          <p:cNvSpPr>
            <a:spLocks noGrp="1"/>
          </p:cNvSpPr>
          <p:nvPr>
            <p:ph type="body" idx="1"/>
          </p:nvPr>
        </p:nvSpPr>
        <p:spPr>
          <a:xfrm>
            <a:off x="680873" y="1619250"/>
            <a:ext cx="8541855" cy="4557713"/>
          </a:xfrm>
          <a:prstGeom prst="rect">
            <a:avLst/>
          </a:prstGeom>
          <a:noFill/>
          <a:ln w="9525">
            <a:noFill/>
          </a:ln>
        </p:spPr>
        <p:txBody>
          <a:bodyPr/>
          <a:p>
            <a:pPr lvl="0"/>
            <a:r>
              <a:rPr lang="zh-TW" altLang="en-US"/>
              <a:t>单击此处编辑母版文本样式</a:t>
            </a:r>
            <a:endParaRPr lang="zh-TW" altLang="en-US"/>
          </a:p>
          <a:p>
            <a:pPr lvl="1"/>
            <a:r>
              <a:rPr lang="zh-TW" altLang="en-US"/>
              <a:t>第二级</a:t>
            </a:r>
            <a:endParaRPr lang="zh-TW" altLang="en-US"/>
          </a:p>
          <a:p>
            <a:pPr lvl="2"/>
            <a:r>
              <a:rPr lang="zh-TW" altLang="en-US"/>
              <a:t>第三级</a:t>
            </a:r>
            <a:endParaRPr lang="zh-TW" altLang="en-US"/>
          </a:p>
          <a:p>
            <a:pPr lvl="3"/>
            <a:r>
              <a:rPr lang="zh-TW" altLang="en-US"/>
              <a:t>第四级</a:t>
            </a:r>
            <a:endParaRPr lang="zh-TW" altLang="en-US"/>
          </a:p>
          <a:p>
            <a:pPr lvl="4"/>
            <a:r>
              <a:rPr lang="zh-TW" altLang="en-US"/>
              <a:t>第五级</a:t>
            </a:r>
            <a:endParaRPr lang="zh-TW"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l" defTabSz="914400" eaLnBrk="1" fontAlgn="base" latinLnBrk="0" hangingPunct="1">
        <a:lnSpc>
          <a:spcPct val="90000"/>
        </a:lnSpc>
        <a:spcBef>
          <a:spcPct val="0"/>
        </a:spcBef>
        <a:spcAft>
          <a:spcPct val="0"/>
        </a:spcAft>
        <a:buNone/>
        <a:defRPr sz="4000" b="0" i="0" u="none" kern="1200" baseline="0">
          <a:solidFill>
            <a:schemeClr val="tx1"/>
          </a:solidFill>
          <a:latin typeface="+mj-lt"/>
          <a:ea typeface="+mj-ea"/>
          <a:cs typeface="+mj-cs"/>
        </a:defRPr>
      </a:lvl1pPr>
    </p:titleStyle>
    <p:bodyStyle>
      <a:lvl1pPr marL="228600" lvl="0" indent="-228600" algn="l" defTabSz="914400" eaLnBrk="1" fontAlgn="base" latinLnBrk="0" hangingPunct="1">
        <a:lnSpc>
          <a:spcPct val="125000"/>
        </a:lnSpc>
        <a:spcBef>
          <a:spcPts val="1000"/>
        </a:spcBef>
        <a:spcAft>
          <a:spcPct val="0"/>
        </a:spcAft>
        <a:buFont typeface="Arial" panose="020B0604020202020204" pitchFamily="34" charset="0"/>
        <a:buChar char="•"/>
        <a:defRPr sz="2000" b="0" i="0" u="none" kern="1200" baseline="0">
          <a:solidFill>
            <a:schemeClr val="tx1"/>
          </a:solidFill>
          <a:latin typeface="+mn-lt"/>
          <a:ea typeface="+mn-ea"/>
          <a:cs typeface="+mn-cs"/>
        </a:defRPr>
      </a:lvl1pPr>
      <a:lvl2pPr marL="685800" lvl="1" indent="-228600" algn="l" defTabSz="914400" eaLnBrk="1" fontAlgn="base" latinLnBrk="0" hangingPunct="1">
        <a:lnSpc>
          <a:spcPct val="125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2pPr>
      <a:lvl3pPr marL="1143000" lvl="2" indent="-228600" algn="l" defTabSz="914400" eaLnBrk="1" fontAlgn="base" latinLnBrk="0" hangingPunct="1">
        <a:lnSpc>
          <a:spcPct val="125000"/>
        </a:lnSpc>
        <a:spcBef>
          <a:spcPts val="500"/>
        </a:spcBef>
        <a:spcAft>
          <a:spcPct val="0"/>
        </a:spcAft>
        <a:buFont typeface="Arial" panose="020B0604020202020204" pitchFamily="34" charset="0"/>
        <a:buChar char="•"/>
        <a:defRPr sz="1600" b="0" i="0" u="none" kern="1200" baseline="0">
          <a:solidFill>
            <a:schemeClr val="tx1"/>
          </a:solidFill>
          <a:latin typeface="+mn-lt"/>
          <a:ea typeface="+mn-ea"/>
          <a:cs typeface="+mn-cs"/>
        </a:defRPr>
      </a:lvl3pPr>
      <a:lvl4pPr marL="1600200" lvl="3"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4pPr>
      <a:lvl5pPr marL="2057400" lvl="4"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5pPr>
      <a:lvl6pPr marL="2514600" lvl="5"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6pPr>
      <a:lvl7pPr marL="2971800" lvl="6"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7pPr>
      <a:lvl8pPr marL="3429000" lvl="7"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8pPr>
      <a:lvl9pPr marL="3886200" lvl="8"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grpSp>
        <p:nvGrpSpPr>
          <p:cNvPr id="5122" name="组合 6"/>
          <p:cNvGrpSpPr/>
          <p:nvPr userDrawn="1"/>
        </p:nvGrpSpPr>
        <p:grpSpPr>
          <a:xfrm>
            <a:off x="389438" y="692150"/>
            <a:ext cx="145717" cy="630238"/>
            <a:chOff x="0" y="0"/>
            <a:chExt cx="180000" cy="630000"/>
          </a:xfrm>
        </p:grpSpPr>
        <p:sp>
          <p:nvSpPr>
            <p:cNvPr id="5123" name="圆角矩形 7"/>
            <p:cNvSpPr/>
            <p:nvPr userDrawn="1"/>
          </p:nvSpPr>
          <p:spPr>
            <a:xfrm>
              <a:off x="0" y="0"/>
              <a:ext cx="180000" cy="180000"/>
            </a:xfrm>
            <a:prstGeom prst="roundRect">
              <a:avLst>
                <a:gd name="adj" fmla="val 16667"/>
              </a:avLst>
            </a:prstGeom>
            <a:solidFill>
              <a:schemeClr val="accent1"/>
            </a:solidFill>
            <a:ln w="9525">
              <a:noFill/>
            </a:ln>
          </p:spPr>
          <p:txBody>
            <a:bodyPr anchor="ctr"/>
            <a:p>
              <a:pPr lvl="0" algn="ctr" eaLnBrk="1" hangingPunct="1"/>
              <a:endParaRPr lang="zh-CN" altLang="en-US" dirty="0">
                <a:solidFill>
                  <a:srgbClr val="FFFFFF"/>
                </a:solidFill>
                <a:latin typeface="Segoe UI" panose="020B0502040204020203" pitchFamily="2" charset="0"/>
              </a:endParaRPr>
            </a:p>
          </p:txBody>
        </p:sp>
        <p:sp>
          <p:nvSpPr>
            <p:cNvPr id="5124" name="圆角矩形 8"/>
            <p:cNvSpPr/>
            <p:nvPr userDrawn="1"/>
          </p:nvSpPr>
          <p:spPr>
            <a:xfrm>
              <a:off x="0" y="225000"/>
              <a:ext cx="180000" cy="180000"/>
            </a:xfrm>
            <a:prstGeom prst="roundRect">
              <a:avLst>
                <a:gd name="adj" fmla="val 16667"/>
              </a:avLst>
            </a:prstGeom>
            <a:solidFill>
              <a:schemeClr val="accent2"/>
            </a:solidFill>
            <a:ln w="9525">
              <a:noFill/>
            </a:ln>
          </p:spPr>
          <p:txBody>
            <a:bodyPr anchor="ctr"/>
            <a:p>
              <a:pPr lvl="0" algn="ctr" eaLnBrk="1" hangingPunct="1"/>
              <a:endParaRPr lang="zh-CN" altLang="en-US" dirty="0">
                <a:solidFill>
                  <a:srgbClr val="FFFFFF"/>
                </a:solidFill>
                <a:latin typeface="Segoe UI" panose="020B0502040204020203" pitchFamily="2" charset="0"/>
              </a:endParaRPr>
            </a:p>
          </p:txBody>
        </p:sp>
        <p:sp>
          <p:nvSpPr>
            <p:cNvPr id="5125" name="圆角矩形 9"/>
            <p:cNvSpPr/>
            <p:nvPr userDrawn="1"/>
          </p:nvSpPr>
          <p:spPr>
            <a:xfrm>
              <a:off x="0" y="450000"/>
              <a:ext cx="180000" cy="180000"/>
            </a:xfrm>
            <a:prstGeom prst="roundRect">
              <a:avLst>
                <a:gd name="adj" fmla="val 16667"/>
              </a:avLst>
            </a:prstGeom>
            <a:solidFill>
              <a:schemeClr val="accent1"/>
            </a:solidFill>
            <a:ln w="9525">
              <a:noFill/>
            </a:ln>
          </p:spPr>
          <p:txBody>
            <a:bodyPr anchor="ctr"/>
            <a:p>
              <a:pPr lvl="0" algn="ctr" eaLnBrk="1" hangingPunct="1"/>
              <a:endParaRPr lang="zh-CN" altLang="en-US" dirty="0">
                <a:solidFill>
                  <a:srgbClr val="FFFFFF"/>
                </a:solidFill>
                <a:latin typeface="Segoe UI" panose="020B0502040204020203" pitchFamily="2" charset="0"/>
              </a:endParaRPr>
            </a:p>
          </p:txBody>
        </p:sp>
      </p:grpSp>
      <p:sp>
        <p:nvSpPr>
          <p:cNvPr id="5126" name="标题占位符 1"/>
          <p:cNvSpPr>
            <a:spLocks noGrp="1"/>
          </p:cNvSpPr>
          <p:nvPr>
            <p:ph type="title"/>
          </p:nvPr>
        </p:nvSpPr>
        <p:spPr>
          <a:xfrm>
            <a:off x="680873" y="365125"/>
            <a:ext cx="8541855" cy="1079500"/>
          </a:xfrm>
          <a:prstGeom prst="rect">
            <a:avLst/>
          </a:prstGeom>
          <a:noFill/>
          <a:ln w="9525">
            <a:noFill/>
          </a:ln>
        </p:spPr>
        <p:txBody>
          <a:bodyPr anchor="ctr"/>
          <a:p>
            <a:pPr lvl="0"/>
            <a:r>
              <a:rPr lang="zh-TW" altLang="en-US"/>
              <a:t>单击此处编辑母版标题样式</a:t>
            </a:r>
            <a:endParaRPr lang="zh-TW" altLang="en-US"/>
          </a:p>
        </p:txBody>
      </p:sp>
      <p:sp>
        <p:nvSpPr>
          <p:cNvPr id="5127" name="文本占位符 2"/>
          <p:cNvSpPr>
            <a:spLocks noGrp="1"/>
          </p:cNvSpPr>
          <p:nvPr>
            <p:ph type="body" idx="1"/>
          </p:nvPr>
        </p:nvSpPr>
        <p:spPr>
          <a:xfrm>
            <a:off x="680873" y="1619250"/>
            <a:ext cx="8541855" cy="4557713"/>
          </a:xfrm>
          <a:prstGeom prst="rect">
            <a:avLst/>
          </a:prstGeom>
          <a:noFill/>
          <a:ln w="9525">
            <a:noFill/>
          </a:ln>
        </p:spPr>
        <p:txBody>
          <a:bodyPr/>
          <a:p>
            <a:pPr lvl="0"/>
            <a:r>
              <a:rPr lang="zh-TW" altLang="en-US"/>
              <a:t>单击此处编辑母版文本样式</a:t>
            </a:r>
            <a:endParaRPr lang="zh-TW" altLang="en-US"/>
          </a:p>
          <a:p>
            <a:pPr lvl="1"/>
            <a:r>
              <a:rPr lang="zh-TW" altLang="en-US"/>
              <a:t>第二级</a:t>
            </a:r>
            <a:endParaRPr lang="zh-TW" altLang="en-US"/>
          </a:p>
          <a:p>
            <a:pPr lvl="2"/>
            <a:r>
              <a:rPr lang="zh-TW" altLang="en-US"/>
              <a:t>第三级</a:t>
            </a:r>
            <a:endParaRPr lang="zh-TW" altLang="en-US"/>
          </a:p>
          <a:p>
            <a:pPr lvl="3"/>
            <a:r>
              <a:rPr lang="zh-TW" altLang="en-US"/>
              <a:t>第四级</a:t>
            </a:r>
            <a:endParaRPr lang="zh-TW" altLang="en-US"/>
          </a:p>
          <a:p>
            <a:pPr lvl="4"/>
            <a:r>
              <a:rPr lang="zh-TW" altLang="en-US"/>
              <a:t>第五级</a:t>
            </a:r>
            <a:endParaRPr lang="zh-TW"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marL="0" lvl="0" indent="0" algn="l" defTabSz="914400" eaLnBrk="1" fontAlgn="base" latinLnBrk="0" hangingPunct="1">
        <a:lnSpc>
          <a:spcPct val="90000"/>
        </a:lnSpc>
        <a:spcBef>
          <a:spcPct val="0"/>
        </a:spcBef>
        <a:spcAft>
          <a:spcPct val="0"/>
        </a:spcAft>
        <a:buNone/>
        <a:defRPr sz="4000" b="0" i="0" u="none" kern="1200" baseline="0">
          <a:solidFill>
            <a:schemeClr val="tx1"/>
          </a:solidFill>
          <a:latin typeface="+mj-lt"/>
          <a:ea typeface="+mj-ea"/>
          <a:cs typeface="+mj-cs"/>
        </a:defRPr>
      </a:lvl1pPr>
    </p:titleStyle>
    <p:bodyStyle>
      <a:lvl1pPr marL="228600" lvl="0" indent="-228600" algn="l" defTabSz="914400" eaLnBrk="1" fontAlgn="base" latinLnBrk="0" hangingPunct="1">
        <a:lnSpc>
          <a:spcPct val="125000"/>
        </a:lnSpc>
        <a:spcBef>
          <a:spcPts val="1000"/>
        </a:spcBef>
        <a:spcAft>
          <a:spcPct val="0"/>
        </a:spcAft>
        <a:buFont typeface="Arial" panose="020B0604020202020204" pitchFamily="34" charset="0"/>
        <a:buChar char="•"/>
        <a:defRPr sz="2000" b="0" i="0" u="none" kern="1200" baseline="0">
          <a:solidFill>
            <a:schemeClr val="tx1"/>
          </a:solidFill>
          <a:latin typeface="+mn-lt"/>
          <a:ea typeface="+mn-ea"/>
          <a:cs typeface="+mn-cs"/>
        </a:defRPr>
      </a:lvl1pPr>
      <a:lvl2pPr marL="685800" lvl="1" indent="-228600" algn="l" defTabSz="914400" eaLnBrk="1" fontAlgn="base" latinLnBrk="0" hangingPunct="1">
        <a:lnSpc>
          <a:spcPct val="125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2pPr>
      <a:lvl3pPr marL="1143000" lvl="2" indent="-228600" algn="l" defTabSz="914400" eaLnBrk="1" fontAlgn="base" latinLnBrk="0" hangingPunct="1">
        <a:lnSpc>
          <a:spcPct val="125000"/>
        </a:lnSpc>
        <a:spcBef>
          <a:spcPts val="500"/>
        </a:spcBef>
        <a:spcAft>
          <a:spcPct val="0"/>
        </a:spcAft>
        <a:buFont typeface="Arial" panose="020B0604020202020204" pitchFamily="34" charset="0"/>
        <a:buChar char="•"/>
        <a:defRPr sz="1600" b="0" i="0" u="none" kern="1200" baseline="0">
          <a:solidFill>
            <a:schemeClr val="tx1"/>
          </a:solidFill>
          <a:latin typeface="+mn-lt"/>
          <a:ea typeface="+mn-ea"/>
          <a:cs typeface="+mn-cs"/>
        </a:defRPr>
      </a:lvl3pPr>
      <a:lvl4pPr marL="1600200" lvl="3"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4pPr>
      <a:lvl5pPr marL="2057400" lvl="4"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5pPr>
      <a:lvl6pPr marL="2514600" lvl="5"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6pPr>
      <a:lvl7pPr marL="2971800" lvl="6"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7pPr>
      <a:lvl8pPr marL="3429000" lvl="7"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8pPr>
      <a:lvl9pPr marL="3886200" lvl="8"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7170" name="标题占位符 1"/>
          <p:cNvSpPr>
            <a:spLocks noGrp="1"/>
          </p:cNvSpPr>
          <p:nvPr>
            <p:ph type="title"/>
          </p:nvPr>
        </p:nvSpPr>
        <p:spPr>
          <a:xfrm>
            <a:off x="680873" y="365125"/>
            <a:ext cx="8541855" cy="1079500"/>
          </a:xfrm>
          <a:prstGeom prst="rect">
            <a:avLst/>
          </a:prstGeom>
          <a:noFill/>
          <a:ln w="9525">
            <a:noFill/>
          </a:ln>
        </p:spPr>
        <p:txBody>
          <a:bodyPr anchor="ctr"/>
          <a:p>
            <a:pPr lvl="0"/>
            <a:r>
              <a:rPr lang="zh-TW" altLang="en-US"/>
              <a:t>单击此处编辑母版标题样式</a:t>
            </a:r>
            <a:endParaRPr lang="zh-TW" altLang="en-US"/>
          </a:p>
        </p:txBody>
      </p:sp>
      <p:sp>
        <p:nvSpPr>
          <p:cNvPr id="7171" name="文本占位符 2"/>
          <p:cNvSpPr>
            <a:spLocks noGrp="1"/>
          </p:cNvSpPr>
          <p:nvPr>
            <p:ph type="body" idx="1"/>
          </p:nvPr>
        </p:nvSpPr>
        <p:spPr>
          <a:xfrm>
            <a:off x="680873" y="1619250"/>
            <a:ext cx="8541855" cy="4557713"/>
          </a:xfrm>
          <a:prstGeom prst="rect">
            <a:avLst/>
          </a:prstGeom>
          <a:noFill/>
          <a:ln w="9525">
            <a:noFill/>
          </a:ln>
        </p:spPr>
        <p:txBody>
          <a:bodyPr/>
          <a:p>
            <a:pPr lvl="0"/>
            <a:r>
              <a:rPr lang="zh-TW" altLang="en-US"/>
              <a:t>单击此处编辑母版文本样式</a:t>
            </a:r>
            <a:endParaRPr lang="zh-TW" altLang="en-US"/>
          </a:p>
          <a:p>
            <a:pPr lvl="1"/>
            <a:r>
              <a:rPr lang="zh-TW" altLang="en-US"/>
              <a:t>第二级</a:t>
            </a:r>
            <a:endParaRPr lang="zh-TW" altLang="en-US"/>
          </a:p>
          <a:p>
            <a:pPr lvl="2"/>
            <a:r>
              <a:rPr lang="zh-TW" altLang="en-US"/>
              <a:t>第三级</a:t>
            </a:r>
            <a:endParaRPr lang="zh-TW" altLang="en-US"/>
          </a:p>
          <a:p>
            <a:pPr lvl="3"/>
            <a:r>
              <a:rPr lang="zh-TW" altLang="en-US"/>
              <a:t>第四级</a:t>
            </a:r>
            <a:endParaRPr lang="zh-TW" altLang="en-US"/>
          </a:p>
          <a:p>
            <a:pPr lvl="4"/>
            <a:r>
              <a:rPr lang="zh-TW" altLang="en-US"/>
              <a:t>第五级</a:t>
            </a:r>
            <a:endParaRPr lang="zh-TW"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marL="0" lvl="0" indent="0" algn="l" defTabSz="914400" eaLnBrk="1" fontAlgn="base" latinLnBrk="0" hangingPunct="1">
        <a:lnSpc>
          <a:spcPct val="90000"/>
        </a:lnSpc>
        <a:spcBef>
          <a:spcPct val="0"/>
        </a:spcBef>
        <a:spcAft>
          <a:spcPct val="0"/>
        </a:spcAft>
        <a:buNone/>
        <a:defRPr sz="4000" b="0" i="0" u="none" kern="1200" baseline="0">
          <a:solidFill>
            <a:schemeClr val="tx1"/>
          </a:solidFill>
          <a:latin typeface="+mj-lt"/>
          <a:ea typeface="+mj-ea"/>
          <a:cs typeface="+mj-cs"/>
        </a:defRPr>
      </a:lvl1pPr>
    </p:titleStyle>
    <p:bodyStyle>
      <a:lvl1pPr marL="228600" lvl="0" indent="-228600" algn="l" defTabSz="914400" eaLnBrk="1" fontAlgn="base" latinLnBrk="0" hangingPunct="1">
        <a:lnSpc>
          <a:spcPct val="125000"/>
        </a:lnSpc>
        <a:spcBef>
          <a:spcPts val="1000"/>
        </a:spcBef>
        <a:spcAft>
          <a:spcPct val="0"/>
        </a:spcAft>
        <a:buFont typeface="Arial" panose="020B0604020202020204" pitchFamily="34" charset="0"/>
        <a:buChar char="•"/>
        <a:defRPr sz="2000" b="0" i="0" u="none" kern="1200" baseline="0">
          <a:solidFill>
            <a:schemeClr val="tx1"/>
          </a:solidFill>
          <a:latin typeface="+mn-lt"/>
          <a:ea typeface="+mn-ea"/>
          <a:cs typeface="+mn-cs"/>
        </a:defRPr>
      </a:lvl1pPr>
      <a:lvl2pPr marL="685800" lvl="1" indent="-228600" algn="l" defTabSz="914400" eaLnBrk="1" fontAlgn="base" latinLnBrk="0" hangingPunct="1">
        <a:lnSpc>
          <a:spcPct val="125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2pPr>
      <a:lvl3pPr marL="1143000" lvl="2" indent="-228600" algn="l" defTabSz="914400" eaLnBrk="1" fontAlgn="base" latinLnBrk="0" hangingPunct="1">
        <a:lnSpc>
          <a:spcPct val="125000"/>
        </a:lnSpc>
        <a:spcBef>
          <a:spcPts val="500"/>
        </a:spcBef>
        <a:spcAft>
          <a:spcPct val="0"/>
        </a:spcAft>
        <a:buFont typeface="Arial" panose="020B0604020202020204" pitchFamily="34" charset="0"/>
        <a:buChar char="•"/>
        <a:defRPr sz="1600" b="0" i="0" u="none" kern="1200" baseline="0">
          <a:solidFill>
            <a:schemeClr val="tx1"/>
          </a:solidFill>
          <a:latin typeface="+mn-lt"/>
          <a:ea typeface="+mn-ea"/>
          <a:cs typeface="+mn-cs"/>
        </a:defRPr>
      </a:lvl3pPr>
      <a:lvl4pPr marL="1600200" lvl="3"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4pPr>
      <a:lvl5pPr marL="2057400" lvl="4"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5pPr>
      <a:lvl6pPr marL="2514600" lvl="5"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6pPr>
      <a:lvl7pPr marL="2971800" lvl="6"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7pPr>
      <a:lvl8pPr marL="3429000" lvl="7"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8pPr>
      <a:lvl9pPr marL="3886200" lvl="8"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11266" name="标题占位符 1"/>
          <p:cNvSpPr>
            <a:spLocks noGrp="1"/>
          </p:cNvSpPr>
          <p:nvPr>
            <p:ph type="title"/>
          </p:nvPr>
        </p:nvSpPr>
        <p:spPr>
          <a:xfrm>
            <a:off x="680873" y="365125"/>
            <a:ext cx="8541855" cy="1079500"/>
          </a:xfrm>
          <a:prstGeom prst="rect">
            <a:avLst/>
          </a:prstGeom>
          <a:noFill/>
          <a:ln w="9525">
            <a:noFill/>
          </a:ln>
        </p:spPr>
        <p:txBody>
          <a:bodyPr anchor="ctr"/>
          <a:p>
            <a:pPr lvl="0"/>
            <a:r>
              <a:rPr lang="zh-TW" altLang="en-US"/>
              <a:t>单击此处编辑母版标题样式</a:t>
            </a:r>
            <a:endParaRPr lang="zh-TW" altLang="en-US"/>
          </a:p>
        </p:txBody>
      </p:sp>
      <p:sp>
        <p:nvSpPr>
          <p:cNvPr id="11267" name="文本占位符 2"/>
          <p:cNvSpPr>
            <a:spLocks noGrp="1"/>
          </p:cNvSpPr>
          <p:nvPr>
            <p:ph type="body" idx="1"/>
          </p:nvPr>
        </p:nvSpPr>
        <p:spPr>
          <a:xfrm>
            <a:off x="680873" y="1619250"/>
            <a:ext cx="8541855" cy="4557713"/>
          </a:xfrm>
          <a:prstGeom prst="rect">
            <a:avLst/>
          </a:prstGeom>
          <a:noFill/>
          <a:ln w="9525">
            <a:noFill/>
          </a:ln>
        </p:spPr>
        <p:txBody>
          <a:bodyPr/>
          <a:p>
            <a:pPr lvl="0"/>
            <a:r>
              <a:rPr lang="zh-TW" altLang="en-US"/>
              <a:t>单击此处编辑母版文本样式</a:t>
            </a:r>
            <a:endParaRPr lang="zh-TW" altLang="en-US"/>
          </a:p>
          <a:p>
            <a:pPr lvl="1"/>
            <a:r>
              <a:rPr lang="zh-TW" altLang="en-US"/>
              <a:t>第二级</a:t>
            </a:r>
            <a:endParaRPr lang="zh-TW" altLang="en-US"/>
          </a:p>
          <a:p>
            <a:pPr lvl="2"/>
            <a:r>
              <a:rPr lang="zh-TW" altLang="en-US"/>
              <a:t>第三级</a:t>
            </a:r>
            <a:endParaRPr lang="zh-TW" altLang="en-US"/>
          </a:p>
          <a:p>
            <a:pPr lvl="3"/>
            <a:r>
              <a:rPr lang="zh-TW" altLang="en-US"/>
              <a:t>第四级</a:t>
            </a:r>
            <a:endParaRPr lang="zh-TW" altLang="en-US"/>
          </a:p>
          <a:p>
            <a:pPr lvl="4"/>
            <a:r>
              <a:rPr lang="zh-TW" altLang="en-US"/>
              <a:t>第五级</a:t>
            </a:r>
            <a:endParaRPr lang="zh-TW"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marL="0" lvl="0" indent="0" algn="l" defTabSz="914400" eaLnBrk="1" fontAlgn="base" latinLnBrk="0" hangingPunct="1">
        <a:lnSpc>
          <a:spcPct val="90000"/>
        </a:lnSpc>
        <a:spcBef>
          <a:spcPct val="0"/>
        </a:spcBef>
        <a:spcAft>
          <a:spcPct val="0"/>
        </a:spcAft>
        <a:buNone/>
        <a:defRPr sz="4000" b="0" i="0" u="none" kern="1200" baseline="0">
          <a:solidFill>
            <a:schemeClr val="tx1"/>
          </a:solidFill>
          <a:latin typeface="+mj-lt"/>
          <a:ea typeface="+mj-ea"/>
          <a:cs typeface="+mj-cs"/>
        </a:defRPr>
      </a:lvl1pPr>
    </p:titleStyle>
    <p:bodyStyle>
      <a:lvl1pPr marL="228600" lvl="0" indent="-228600" algn="l" defTabSz="914400" eaLnBrk="1" fontAlgn="base" latinLnBrk="0" hangingPunct="1">
        <a:lnSpc>
          <a:spcPct val="125000"/>
        </a:lnSpc>
        <a:spcBef>
          <a:spcPts val="1000"/>
        </a:spcBef>
        <a:spcAft>
          <a:spcPct val="0"/>
        </a:spcAft>
        <a:buFont typeface="Arial" panose="020B0604020202020204" pitchFamily="34" charset="0"/>
        <a:buChar char="•"/>
        <a:defRPr sz="2000" b="0" i="0" u="none" kern="1200" baseline="0">
          <a:solidFill>
            <a:schemeClr val="tx1"/>
          </a:solidFill>
          <a:latin typeface="+mn-lt"/>
          <a:ea typeface="+mn-ea"/>
          <a:cs typeface="+mn-cs"/>
        </a:defRPr>
      </a:lvl1pPr>
      <a:lvl2pPr marL="685800" lvl="1" indent="-228600" algn="l" defTabSz="914400" eaLnBrk="1" fontAlgn="base" latinLnBrk="0" hangingPunct="1">
        <a:lnSpc>
          <a:spcPct val="125000"/>
        </a:lnSpc>
        <a:spcBef>
          <a:spcPts val="500"/>
        </a:spcBef>
        <a:spcAft>
          <a:spcPct val="0"/>
        </a:spcAft>
        <a:buFont typeface="Arial" panose="020B0604020202020204" pitchFamily="34" charset="0"/>
        <a:buChar char="•"/>
        <a:defRPr sz="1800" b="0" i="0" u="none" kern="1200" baseline="0">
          <a:solidFill>
            <a:schemeClr val="tx1"/>
          </a:solidFill>
          <a:latin typeface="+mn-lt"/>
          <a:ea typeface="+mn-ea"/>
          <a:cs typeface="+mn-cs"/>
        </a:defRPr>
      </a:lvl2pPr>
      <a:lvl3pPr marL="1143000" lvl="2" indent="-228600" algn="l" defTabSz="914400" eaLnBrk="1" fontAlgn="base" latinLnBrk="0" hangingPunct="1">
        <a:lnSpc>
          <a:spcPct val="125000"/>
        </a:lnSpc>
        <a:spcBef>
          <a:spcPts val="500"/>
        </a:spcBef>
        <a:spcAft>
          <a:spcPct val="0"/>
        </a:spcAft>
        <a:buFont typeface="Arial" panose="020B0604020202020204" pitchFamily="34" charset="0"/>
        <a:buChar char="•"/>
        <a:defRPr sz="1600" b="0" i="0" u="none" kern="1200" baseline="0">
          <a:solidFill>
            <a:schemeClr val="tx1"/>
          </a:solidFill>
          <a:latin typeface="+mn-lt"/>
          <a:ea typeface="+mn-ea"/>
          <a:cs typeface="+mn-cs"/>
        </a:defRPr>
      </a:lvl3pPr>
      <a:lvl4pPr marL="1600200" lvl="3"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4pPr>
      <a:lvl5pPr marL="2057400" lvl="4"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5pPr>
      <a:lvl6pPr marL="2514600" lvl="5"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6pPr>
      <a:lvl7pPr marL="2971800" lvl="6"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7pPr>
      <a:lvl8pPr marL="3429000" lvl="7"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8pPr>
      <a:lvl9pPr marL="3886200" lvl="8" indent="-228600" algn="l" defTabSz="914400" eaLnBrk="1" fontAlgn="base" latinLnBrk="0" hangingPunct="1">
        <a:lnSpc>
          <a:spcPct val="125000"/>
        </a:lnSpc>
        <a:spcBef>
          <a:spcPts val="500"/>
        </a:spcBef>
        <a:spcAft>
          <a:spcPct val="0"/>
        </a:spcAft>
        <a:buFont typeface="Arial" panose="020B0604020202020204" pitchFamily="34" charset="0"/>
        <a:buChar char="•"/>
        <a:defRPr sz="14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2pPr>
      <a:lvl3pPr marL="914400" lvl="2"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3pPr>
      <a:lvl4pPr marL="1371600" lvl="3"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4pPr>
      <a:lvl5pPr marL="1828800" lvl="4"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5pPr>
      <a:lvl6pPr marL="2286000" lvl="5"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6pPr>
      <a:lvl7pPr marL="2743200" lvl="6"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7pPr>
      <a:lvl8pPr marL="3200400" lvl="7"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8pPr>
      <a:lvl9pPr marL="3657600" lvl="8" indent="0" algn="l" defTabSz="914400" eaLnBrk="0" fontAlgn="base" latinLnBrk="0" hangingPunct="0">
        <a:lnSpc>
          <a:spcPct val="100000"/>
        </a:lnSpc>
        <a:spcBef>
          <a:spcPct val="0"/>
        </a:spcBef>
        <a:spcAft>
          <a:spcPct val="0"/>
        </a:spcAft>
        <a:buFont typeface="Arial" panose="020B0604020202020204" pitchFamily="34" charset="0"/>
        <a:buNone/>
        <a:defRPr b="0" i="0" u="none" kern="1200" baseline="0">
          <a:solidFill>
            <a:schemeClr val="tx1"/>
          </a:solidFill>
          <a:latin typeface="Segoe UI" panose="020B0502040204020203" pitchFamily="2" charset="0"/>
          <a:ea typeface="微软雅黑" panose="020B0503020204020204" pitchFamily="2" charset="-122"/>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9.xml"/><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8.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29.jpeg"/><Relationship Id="rId1" Type="http://schemas.openxmlformats.org/officeDocument/2006/relationships/image" Target="../media/image28.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s>
</file>

<file path=ppt/slides/_rels/slide1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image" Target="../media/image40.jpeg"/><Relationship Id="rId2" Type="http://schemas.openxmlformats.org/officeDocument/2006/relationships/image" Target="../media/image39.jpeg"/><Relationship Id="rId11" Type="http://schemas.openxmlformats.org/officeDocument/2006/relationships/notesSlide" Target="../notesSlides/notesSlide5.xml"/><Relationship Id="rId10" Type="http://schemas.openxmlformats.org/officeDocument/2006/relationships/slideLayout" Target="../slideLayouts/slideLayout29.xml"/><Relationship Id="rId1" Type="http://schemas.openxmlformats.org/officeDocument/2006/relationships/image" Target="../media/image38.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48.jpeg"/><Relationship Id="rId4" Type="http://schemas.openxmlformats.org/officeDocument/2006/relationships/image" Target="../media/image47.jpeg"/><Relationship Id="rId3" Type="http://schemas.openxmlformats.org/officeDocument/2006/relationships/image" Target="../media/image46.jpeg"/><Relationship Id="rId2" Type="http://schemas.openxmlformats.org/officeDocument/2006/relationships/image" Target="../media/image45.jpeg"/><Relationship Id="rId10" Type="http://schemas.openxmlformats.org/officeDocument/2006/relationships/notesSlide" Target="../notesSlides/notesSlide6.xml"/><Relationship Id="rId1" Type="http://schemas.openxmlformats.org/officeDocument/2006/relationships/image" Target="../media/image44.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49.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9.xml"/><Relationship Id="rId7" Type="http://schemas.openxmlformats.org/officeDocument/2006/relationships/themeOverride" Target="../theme/themeOverride1.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image" Target="../media/image50.png"/><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9.xml"/><Relationship Id="rId2" Type="http://schemas.openxmlformats.org/officeDocument/2006/relationships/image" Target="../media/image52.png"/><Relationship Id="rId1" Type="http://schemas.openxmlformats.org/officeDocument/2006/relationships/image" Target="../media/image5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40.xml"/><Relationship Id="rId4" Type="http://schemas.openxmlformats.org/officeDocument/2006/relationships/tags" Target="../tags/tag2.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51.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51.xml"/><Relationship Id="rId4" Type="http://schemas.openxmlformats.org/officeDocument/2006/relationships/tags" Target="../tags/tag3.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0.xml"/><Relationship Id="rId4" Type="http://schemas.openxmlformats.org/officeDocument/2006/relationships/tags" Target="../tags/tag4.xml"/><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012091016432800"/>
          <p:cNvPicPr>
            <a:picLocks noChangeAspect="1"/>
          </p:cNvPicPr>
          <p:nvPr/>
        </p:nvPicPr>
        <p:blipFill>
          <a:blip r:embed="rId1"/>
          <a:stretch>
            <a:fillRect/>
          </a:stretch>
        </p:blipFill>
        <p:spPr>
          <a:xfrm>
            <a:off x="-20955" y="2540"/>
            <a:ext cx="9944735" cy="5524500"/>
          </a:xfrm>
          <a:prstGeom prst="rect">
            <a:avLst/>
          </a:prstGeom>
        </p:spPr>
      </p:pic>
      <p:sp>
        <p:nvSpPr>
          <p:cNvPr id="3" name="矩形 2"/>
          <p:cNvSpPr/>
          <p:nvPr/>
        </p:nvSpPr>
        <p:spPr>
          <a:xfrm>
            <a:off x="-20955" y="2540"/>
            <a:ext cx="9944735" cy="4053840"/>
          </a:xfrm>
          <a:prstGeom prst="rect">
            <a:avLst/>
          </a:prstGeom>
          <a:solidFill>
            <a:srgbClr val="516371">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20955" y="4056380"/>
            <a:ext cx="9944735" cy="2800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20955" y="4056380"/>
            <a:ext cx="9944735" cy="158115"/>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4567555" y="3666490"/>
            <a:ext cx="982980" cy="937895"/>
          </a:xfrm>
          <a:prstGeom prst="ellipse">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338" name="标题 6"/>
          <p:cNvSpPr>
            <a:spLocks noGrp="1"/>
          </p:cNvSpPr>
          <p:nvPr/>
        </p:nvSpPr>
        <p:spPr>
          <a:xfrm>
            <a:off x="-507295" y="955675"/>
            <a:ext cx="10946130" cy="1450975"/>
          </a:xfrm>
          <a:prstGeom prst="rect">
            <a:avLst/>
          </a:prstGeom>
          <a:noFill/>
          <a:ln w="9525">
            <a:noFill/>
          </a:ln>
        </p:spPr>
        <p:txBody>
          <a:bodyPr vert="horz" wrap="square" anchor="b"/>
          <a:lstStyle>
            <a:lvl1pPr lvl="0">
              <a:defRPr/>
            </a:lvl1pPr>
          </a:lstStyle>
          <a:p>
            <a:pPr lvl="0" algn="ctr"/>
            <a:r>
              <a:rPr lang="zh-CN" altLang="en-US" sz="5400" dirty="0">
                <a:solidFill>
                  <a:schemeClr val="bg1"/>
                </a:solidFill>
              </a:rPr>
              <a:t>世界</a:t>
            </a:r>
            <a:r>
              <a:rPr lang="en-US" altLang="zh-CN" sz="5400" dirty="0">
                <a:solidFill>
                  <a:schemeClr val="bg1"/>
                </a:solidFill>
              </a:rPr>
              <a:t>500</a:t>
            </a:r>
            <a:r>
              <a:rPr lang="zh-CN" altLang="en-US" sz="5400" dirty="0">
                <a:solidFill>
                  <a:schemeClr val="bg1"/>
                </a:solidFill>
              </a:rPr>
              <a:t>强香港精英培养计划</a:t>
            </a:r>
            <a:endParaRPr lang="zh-CN" altLang="en-US" sz="5400" dirty="0">
              <a:solidFill>
                <a:schemeClr val="bg1"/>
              </a:solidFill>
            </a:endParaRPr>
          </a:p>
        </p:txBody>
      </p:sp>
      <p:sp>
        <p:nvSpPr>
          <p:cNvPr id="14340" name="文本框 12"/>
          <p:cNvSpPr txBox="1"/>
          <p:nvPr/>
        </p:nvSpPr>
        <p:spPr>
          <a:xfrm>
            <a:off x="76835" y="2406650"/>
            <a:ext cx="9618345" cy="899160"/>
          </a:xfrm>
          <a:prstGeom prst="rect">
            <a:avLst/>
          </a:prstGeom>
          <a:noFill/>
          <a:ln w="9525">
            <a:noFill/>
          </a:ln>
        </p:spPr>
        <p:txBody>
          <a:bodyPr wrap="square">
            <a:spAutoFit/>
          </a:bodyPr>
          <a:p>
            <a:pPr algn="ctr" eaLnBrk="1" hangingPunct="1">
              <a:lnSpc>
                <a:spcPct val="125000"/>
              </a:lnSpc>
              <a:spcAft>
                <a:spcPts val="800"/>
              </a:spcAft>
            </a:pPr>
            <a:r>
              <a:rPr lang="en-US" altLang="zh-CN" sz="1400" dirty="0">
                <a:solidFill>
                  <a:schemeClr val="bg1"/>
                </a:solidFill>
                <a:latin typeface="Segoe UI" panose="020B0502040204020203" pitchFamily="2" charset="0"/>
              </a:rPr>
              <a:t> Hold your head up because you have every right to. Tell yourself you are a great individual and believe in yourself, for if you don't believe in yourself, no one else will believe in you either. You can make of your life anything you wish. Create your own life and then go out and live it.</a:t>
            </a:r>
            <a:endParaRPr lang="en-US" altLang="zh-CN" sz="1400" dirty="0">
              <a:solidFill>
                <a:schemeClr val="bg1"/>
              </a:solidFill>
              <a:latin typeface="Segoe UI" panose="020B0502040204020203" pitchFamily="2" charset="0"/>
            </a:endParaRPr>
          </a:p>
        </p:txBody>
      </p:sp>
      <p:sp>
        <p:nvSpPr>
          <p:cNvPr id="14339" name="文本框 10"/>
          <p:cNvSpPr txBox="1"/>
          <p:nvPr/>
        </p:nvSpPr>
        <p:spPr>
          <a:xfrm>
            <a:off x="3095378" y="4864100"/>
            <a:ext cx="3740785" cy="398780"/>
          </a:xfrm>
          <a:prstGeom prst="rect">
            <a:avLst/>
          </a:prstGeom>
          <a:noFill/>
          <a:ln w="9525">
            <a:noFill/>
          </a:ln>
        </p:spPr>
        <p:txBody>
          <a:bodyPr wrap="none">
            <a:spAutoFit/>
          </a:bodyPr>
          <a:p>
            <a:pPr algn="ctr" eaLnBrk="1" hangingPunct="1"/>
            <a:r>
              <a:rPr lang="en-US" altLang="zh-CN" sz="2000" dirty="0">
                <a:solidFill>
                  <a:srgbClr val="354B5E"/>
                </a:solidFill>
                <a:latin typeface="Segoe UI Light" panose="020B0502040204020203" pitchFamily="2" charset="0"/>
                <a:cs typeface="Segoe UI Light" panose="020B0502040204020203" pitchFamily="2" charset="0"/>
              </a:rPr>
              <a:t>KEEP ON GOING NEVER GIVE UP</a:t>
            </a:r>
            <a:endParaRPr lang="en-US" altLang="zh-CN" sz="2000" dirty="0">
              <a:solidFill>
                <a:srgbClr val="354B5E"/>
              </a:solidFill>
              <a:latin typeface="Segoe UI Light" panose="020B0502040204020203" pitchFamily="2" charset="0"/>
              <a:cs typeface="Segoe UI Light" panose="020B0502040204020203" pitchFamily="2" charset="0"/>
            </a:endParaRPr>
          </a:p>
        </p:txBody>
      </p:sp>
      <p:pic>
        <p:nvPicPr>
          <p:cNvPr id="2" name="图片 1" descr="CCDB6246776AA2F7E7FC62E8EFA0FAAD"/>
          <p:cNvPicPr>
            <a:picLocks noChangeAspect="1"/>
          </p:cNvPicPr>
          <p:nvPr/>
        </p:nvPicPr>
        <p:blipFill>
          <a:blip r:embed="rId2"/>
          <a:srcRect/>
          <a:stretch>
            <a:fillRect/>
          </a:stretch>
        </p:blipFill>
        <p:spPr>
          <a:xfrm>
            <a:off x="4666615" y="3761740"/>
            <a:ext cx="1009015" cy="8159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 name="图片 21" descr="IMG_0552"/>
          <p:cNvPicPr>
            <a:picLocks noChangeAspect="1"/>
          </p:cNvPicPr>
          <p:nvPr/>
        </p:nvPicPr>
        <p:blipFill>
          <a:blip r:embed="rId1">
            <a:lum bright="6000" contrast="18000"/>
          </a:blip>
          <a:srcRect/>
          <a:stretch>
            <a:fillRect/>
          </a:stretch>
        </p:blipFill>
        <p:spPr>
          <a:xfrm>
            <a:off x="5624195" y="3504565"/>
            <a:ext cx="4113530" cy="3173095"/>
          </a:xfrm>
          <a:prstGeom prst="rect">
            <a:avLst/>
          </a:prstGeom>
        </p:spPr>
      </p:pic>
      <p:pic>
        <p:nvPicPr>
          <p:cNvPr id="28" name="图片 27" descr="E:\2019年香港项目文件汇总\04：回顾总结\视频、照片汇总\香港中文大学\aeb7fa94f9ee2a2a88ebb948a510542.jpgaeb7fa94f9ee2a2a88ebb948a510542"/>
          <p:cNvPicPr>
            <a:picLocks noChangeAspect="1"/>
          </p:cNvPicPr>
          <p:nvPr/>
        </p:nvPicPr>
        <p:blipFill>
          <a:blip r:embed="rId2">
            <a:lum bright="6000"/>
          </a:blip>
          <a:srcRect/>
          <a:stretch>
            <a:fillRect/>
          </a:stretch>
        </p:blipFill>
        <p:spPr>
          <a:xfrm>
            <a:off x="4946015" y="217170"/>
            <a:ext cx="4791710" cy="3158490"/>
          </a:xfrm>
          <a:prstGeom prst="rect">
            <a:avLst/>
          </a:prstGeom>
        </p:spPr>
      </p:pic>
      <p:pic>
        <p:nvPicPr>
          <p:cNvPr id="18" name="图片 17" descr="e82aee7fd2d87339b1db7a308454acf"/>
          <p:cNvPicPr>
            <a:picLocks noChangeAspect="1"/>
          </p:cNvPicPr>
          <p:nvPr/>
        </p:nvPicPr>
        <p:blipFill>
          <a:blip r:embed="rId3">
            <a:lum bright="12000" contrast="6000"/>
          </a:blip>
          <a:srcRect/>
          <a:stretch>
            <a:fillRect/>
          </a:stretch>
        </p:blipFill>
        <p:spPr>
          <a:xfrm>
            <a:off x="154940" y="169545"/>
            <a:ext cx="4676140" cy="3336290"/>
          </a:xfrm>
          <a:prstGeom prst="rect">
            <a:avLst/>
          </a:prstGeom>
        </p:spPr>
      </p:pic>
      <p:pic>
        <p:nvPicPr>
          <p:cNvPr id="24" name="图片 23" descr="IMG_0576"/>
          <p:cNvPicPr>
            <a:picLocks noChangeAspect="1"/>
          </p:cNvPicPr>
          <p:nvPr/>
        </p:nvPicPr>
        <p:blipFill>
          <a:blip r:embed="rId4">
            <a:lum bright="6000" contrast="12000"/>
          </a:blip>
          <a:srcRect/>
          <a:stretch>
            <a:fillRect/>
          </a:stretch>
        </p:blipFill>
        <p:spPr>
          <a:xfrm>
            <a:off x="154305" y="3594735"/>
            <a:ext cx="3825240" cy="3082925"/>
          </a:xfrm>
          <a:prstGeom prst="rect">
            <a:avLst/>
          </a:prstGeom>
        </p:spPr>
      </p:pic>
      <p:pic>
        <p:nvPicPr>
          <p:cNvPr id="31" name="图片 30" descr="a7bca906b2bbbd749200bc54fac116a"/>
          <p:cNvPicPr>
            <a:picLocks noChangeAspect="1"/>
          </p:cNvPicPr>
          <p:nvPr/>
        </p:nvPicPr>
        <p:blipFill>
          <a:blip r:embed="rId5">
            <a:lum bright="12000" contrast="24000"/>
          </a:blip>
          <a:srcRect/>
          <a:stretch>
            <a:fillRect/>
          </a:stretch>
        </p:blipFill>
        <p:spPr>
          <a:xfrm rot="5400000">
            <a:off x="3211830" y="4274820"/>
            <a:ext cx="3173095" cy="1635125"/>
          </a:xfrm>
          <a:prstGeom prst="rect">
            <a:avLst/>
          </a:prstGeom>
        </p:spPr>
      </p:pic>
      <p:grpSp>
        <p:nvGrpSpPr>
          <p:cNvPr id="33" name="组合 32"/>
          <p:cNvGrpSpPr/>
          <p:nvPr/>
        </p:nvGrpSpPr>
        <p:grpSpPr>
          <a:xfrm>
            <a:off x="10795" y="217170"/>
            <a:ext cx="2601672" cy="440690"/>
            <a:chOff x="10922" y="184"/>
            <a:chExt cx="4098" cy="580"/>
          </a:xfrm>
        </p:grpSpPr>
        <p:sp>
          <p:nvSpPr>
            <p:cNvPr id="34" name="矩形 33"/>
            <p:cNvSpPr/>
            <p:nvPr/>
          </p:nvSpPr>
          <p:spPr>
            <a:xfrm>
              <a:off x="10922" y="184"/>
              <a:ext cx="3938" cy="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文本框 34"/>
            <p:cNvSpPr txBox="1"/>
            <p:nvPr/>
          </p:nvSpPr>
          <p:spPr>
            <a:xfrm>
              <a:off x="10922" y="184"/>
              <a:ext cx="4098" cy="485"/>
            </a:xfrm>
            <a:prstGeom prst="rect">
              <a:avLst/>
            </a:prstGeom>
            <a:noFill/>
          </p:spPr>
          <p:txBody>
            <a:bodyPr wrap="square" rtlCol="0">
              <a:spAutoFit/>
            </a:bodyPr>
            <a:p>
              <a:pPr algn="l"/>
              <a:r>
                <a:rPr lang="zh-CN" altLang="en-US" sz="1800">
                  <a:solidFill>
                    <a:schemeClr val="bg1"/>
                  </a:solidFill>
                </a:rPr>
                <a:t>赛马会气候变化博物馆</a:t>
              </a:r>
              <a:endParaRPr lang="zh-CN" altLang="en-US" sz="1800">
                <a:solidFill>
                  <a:schemeClr val="bg1"/>
                </a:solidFill>
              </a:endParaRPr>
            </a:p>
          </p:txBody>
        </p:sp>
      </p:grpSp>
      <p:grpSp>
        <p:nvGrpSpPr>
          <p:cNvPr id="40" name="组合 39"/>
          <p:cNvGrpSpPr/>
          <p:nvPr/>
        </p:nvGrpSpPr>
        <p:grpSpPr>
          <a:xfrm>
            <a:off x="3529330" y="3505200"/>
            <a:ext cx="459740" cy="1156970"/>
            <a:chOff x="211" y="5520"/>
            <a:chExt cx="724" cy="1822"/>
          </a:xfrm>
        </p:grpSpPr>
        <p:sp>
          <p:nvSpPr>
            <p:cNvPr id="37" name="矩形 36"/>
            <p:cNvSpPr/>
            <p:nvPr/>
          </p:nvSpPr>
          <p:spPr>
            <a:xfrm rot="5400000">
              <a:off x="-338" y="6084"/>
              <a:ext cx="1822" cy="6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nvSpPr>
          <p:spPr>
            <a:xfrm>
              <a:off x="211" y="5520"/>
              <a:ext cx="724" cy="1823"/>
            </a:xfrm>
            <a:prstGeom prst="rect">
              <a:avLst/>
            </a:prstGeom>
            <a:noFill/>
          </p:spPr>
          <p:txBody>
            <a:bodyPr vert="eaVert" wrap="square" rtlCol="0">
              <a:spAutoFit/>
            </a:bodyPr>
            <a:p>
              <a:r>
                <a:rPr lang="zh-CN" altLang="en-US">
                  <a:solidFill>
                    <a:schemeClr val="bg1"/>
                  </a:solidFill>
                </a:rPr>
                <a:t>食堂用餐</a:t>
              </a:r>
              <a:endParaRPr lang="zh-CN" altLang="en-US">
                <a:solidFill>
                  <a:schemeClr val="bg1"/>
                </a:solidFill>
              </a:endParaRPr>
            </a:p>
          </p:txBody>
        </p:sp>
      </p:grpSp>
      <p:grpSp>
        <p:nvGrpSpPr>
          <p:cNvPr id="41" name="组合 40"/>
          <p:cNvGrpSpPr/>
          <p:nvPr/>
        </p:nvGrpSpPr>
        <p:grpSpPr>
          <a:xfrm>
            <a:off x="8916670" y="3505200"/>
            <a:ext cx="979805" cy="440745"/>
            <a:chOff x="10922" y="184"/>
            <a:chExt cx="2196" cy="580"/>
          </a:xfrm>
        </p:grpSpPr>
        <p:sp>
          <p:nvSpPr>
            <p:cNvPr id="42" name="矩形 41"/>
            <p:cNvSpPr/>
            <p:nvPr/>
          </p:nvSpPr>
          <p:spPr>
            <a:xfrm>
              <a:off x="10922" y="184"/>
              <a:ext cx="2196" cy="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nvSpPr>
          <p:spPr>
            <a:xfrm>
              <a:off x="10922" y="184"/>
              <a:ext cx="2196" cy="485"/>
            </a:xfrm>
            <a:prstGeom prst="rect">
              <a:avLst/>
            </a:prstGeom>
            <a:noFill/>
          </p:spPr>
          <p:txBody>
            <a:bodyPr wrap="square" rtlCol="0">
              <a:spAutoFit/>
            </a:bodyPr>
            <a:p>
              <a:pPr algn="l"/>
              <a:r>
                <a:rPr lang="zh-CN" altLang="en-US" sz="1800">
                  <a:solidFill>
                    <a:schemeClr val="bg1"/>
                  </a:solidFill>
                </a:rPr>
                <a:t>未央湖</a:t>
              </a:r>
              <a:endParaRPr lang="zh-CN" altLang="en-US" sz="1800">
                <a:solidFill>
                  <a:schemeClr val="bg1"/>
                </a:solidFill>
              </a:endParaRPr>
            </a:p>
          </p:txBody>
        </p:sp>
      </p:grpSp>
      <p:grpSp>
        <p:nvGrpSpPr>
          <p:cNvPr id="44" name="组合 43"/>
          <p:cNvGrpSpPr/>
          <p:nvPr/>
        </p:nvGrpSpPr>
        <p:grpSpPr>
          <a:xfrm>
            <a:off x="7308850" y="14605"/>
            <a:ext cx="2760345" cy="772795"/>
            <a:chOff x="10922" y="184"/>
            <a:chExt cx="4098" cy="580"/>
          </a:xfrm>
        </p:grpSpPr>
        <p:sp>
          <p:nvSpPr>
            <p:cNvPr id="45" name="矩形 44"/>
            <p:cNvSpPr/>
            <p:nvPr/>
          </p:nvSpPr>
          <p:spPr>
            <a:xfrm>
              <a:off x="10922" y="184"/>
              <a:ext cx="3938" cy="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nvSpPr>
          <p:spPr>
            <a:xfrm>
              <a:off x="10922" y="301"/>
              <a:ext cx="4098" cy="346"/>
            </a:xfrm>
            <a:prstGeom prst="rect">
              <a:avLst/>
            </a:prstGeom>
            <a:noFill/>
          </p:spPr>
          <p:txBody>
            <a:bodyPr wrap="square" rtlCol="0">
              <a:spAutoFit/>
            </a:bodyPr>
            <a:p>
              <a:pPr algn="l"/>
              <a:r>
                <a:rPr lang="zh-CN" altLang="en-US" sz="2400">
                  <a:solidFill>
                    <a:schemeClr val="bg1"/>
                  </a:solidFill>
                </a:rPr>
                <a:t>香港中文大学参访</a:t>
              </a:r>
              <a:endParaRPr lang="zh-CN" altLang="en-US" sz="2400">
                <a:solidFill>
                  <a:schemeClr val="bg1"/>
                </a:solidFill>
              </a:endParaRPr>
            </a:p>
          </p:txBody>
        </p:sp>
      </p:grpSp>
      <p:sp>
        <p:nvSpPr>
          <p:cNvPr id="20485" name="矩形 9"/>
          <p:cNvSpPr/>
          <p:nvPr/>
        </p:nvSpPr>
        <p:spPr>
          <a:xfrm rot="5400000">
            <a:off x="5936615" y="-1155065"/>
            <a:ext cx="201930" cy="2542540"/>
          </a:xfrm>
          <a:prstGeom prst="rect">
            <a:avLst/>
          </a:prstGeom>
          <a:solidFill>
            <a:schemeClr val="accent2"/>
          </a:solidFill>
          <a:ln w="9525">
            <a:noFill/>
          </a:ln>
        </p:spPr>
        <p:txBody>
          <a:bodyPr anchor="ctr"/>
          <a:p>
            <a:pPr algn="ctr" eaLnBrk="1" hangingPunct="1"/>
            <a:endParaRPr lang="zh-CN" altLang="en-US" dirty="0">
              <a:solidFill>
                <a:srgbClr val="FFFFFF"/>
              </a:solidFill>
              <a:latin typeface="Segoe UI" panose="020B0502040204020203" pitchFamily="2"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1519863591"/>
          <p:cNvPicPr>
            <a:picLocks noChangeAspect="1"/>
          </p:cNvPicPr>
          <p:nvPr/>
        </p:nvPicPr>
        <p:blipFill>
          <a:blip r:embed="rId1"/>
          <a:srcRect/>
          <a:stretch>
            <a:fillRect/>
          </a:stretch>
        </p:blipFill>
        <p:spPr>
          <a:xfrm>
            <a:off x="83185" y="25400"/>
            <a:ext cx="7139940" cy="4315460"/>
          </a:xfrm>
          <a:prstGeom prst="rect">
            <a:avLst/>
          </a:prstGeom>
        </p:spPr>
      </p:pic>
      <p:pic>
        <p:nvPicPr>
          <p:cNvPr id="6" name="图片 5" descr="20151210025617592"/>
          <p:cNvPicPr>
            <a:picLocks noChangeAspect="1"/>
          </p:cNvPicPr>
          <p:nvPr/>
        </p:nvPicPr>
        <p:blipFill>
          <a:blip r:embed="rId2"/>
          <a:stretch>
            <a:fillRect/>
          </a:stretch>
        </p:blipFill>
        <p:spPr>
          <a:xfrm>
            <a:off x="83185" y="4488815"/>
            <a:ext cx="3524885" cy="2230755"/>
          </a:xfrm>
          <a:prstGeom prst="rect">
            <a:avLst/>
          </a:prstGeom>
        </p:spPr>
      </p:pic>
      <p:pic>
        <p:nvPicPr>
          <p:cNvPr id="7" name="图片 6" descr="Image1372129755468"/>
          <p:cNvPicPr>
            <a:picLocks noChangeAspect="1"/>
          </p:cNvPicPr>
          <p:nvPr/>
        </p:nvPicPr>
        <p:blipFill>
          <a:blip r:embed="rId3"/>
          <a:stretch>
            <a:fillRect/>
          </a:stretch>
        </p:blipFill>
        <p:spPr>
          <a:xfrm>
            <a:off x="3710940" y="4488815"/>
            <a:ext cx="3526155" cy="2230120"/>
          </a:xfrm>
          <a:prstGeom prst="rect">
            <a:avLst/>
          </a:prstGeom>
        </p:spPr>
      </p:pic>
      <p:sp>
        <p:nvSpPr>
          <p:cNvPr id="8" name="文本框 7"/>
          <p:cNvSpPr txBox="1"/>
          <p:nvPr/>
        </p:nvSpPr>
        <p:spPr>
          <a:xfrm>
            <a:off x="7182485" y="1273175"/>
            <a:ext cx="2729230" cy="2999740"/>
          </a:xfrm>
          <a:prstGeom prst="rect">
            <a:avLst/>
          </a:prstGeom>
          <a:noFill/>
        </p:spPr>
        <p:txBody>
          <a:bodyPr wrap="square" rtlCol="0">
            <a:spAutoFit/>
          </a:bodyPr>
          <a:p>
            <a:pPr>
              <a:lnSpc>
                <a:spcPct val="150000"/>
              </a:lnSpc>
            </a:pPr>
            <a:r>
              <a:rPr lang="en-US" altLang="zh-CN" sz="1400"/>
              <a:t>    </a:t>
            </a:r>
            <a:r>
              <a:rPr lang="zh-CN" altLang="en-US" sz="1400"/>
              <a:t>香港科学园位于香港新界大埔区白石角，处于吐露港沿岸，邻近香港中文大学。与数码港相似，同样采用一个类似大学校园的低密度规划，这是一个以高科技及应用科技（包括电子、生物科技、精密工程及讯息科技和电讯）为主题的研究基地，由香港科技园公司运作。</a:t>
            </a:r>
            <a:endParaRPr lang="zh-CN" altLang="en-US" sz="1400"/>
          </a:p>
        </p:txBody>
      </p:sp>
      <p:grpSp>
        <p:nvGrpSpPr>
          <p:cNvPr id="9" name="组合 8"/>
          <p:cNvGrpSpPr/>
          <p:nvPr/>
        </p:nvGrpSpPr>
        <p:grpSpPr>
          <a:xfrm>
            <a:off x="6289040" y="556895"/>
            <a:ext cx="2935605" cy="716280"/>
            <a:chOff x="-3501" y="997"/>
            <a:chExt cx="4623" cy="4164"/>
          </a:xfrm>
        </p:grpSpPr>
        <p:sp>
          <p:nvSpPr>
            <p:cNvPr id="3" name="矩形 2"/>
            <p:cNvSpPr/>
            <p:nvPr/>
          </p:nvSpPr>
          <p:spPr>
            <a:xfrm>
              <a:off x="-3501" y="997"/>
              <a:ext cx="4622" cy="4164"/>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501" y="1920"/>
              <a:ext cx="4623" cy="2676"/>
            </a:xfrm>
            <a:prstGeom prst="rect">
              <a:avLst/>
            </a:prstGeom>
            <a:noFill/>
          </p:spPr>
          <p:txBody>
            <a:bodyPr vert="horz" wrap="square" rtlCol="0">
              <a:spAutoFit/>
            </a:bodyPr>
            <a:p>
              <a:r>
                <a:rPr lang="zh-CN" altLang="en-US" sz="2400" b="1">
                  <a:solidFill>
                    <a:schemeClr val="bg1"/>
                  </a:solidFill>
                </a:rPr>
                <a:t>三、香港科技园参访</a:t>
              </a:r>
              <a:endParaRPr lang="zh-CN" altLang="en-US" sz="2400" b="1">
                <a:solidFill>
                  <a:schemeClr val="bg1"/>
                </a:solidFill>
              </a:endParaRPr>
            </a:p>
          </p:txBody>
        </p:sp>
      </p:grpSp>
      <p:sp>
        <p:nvSpPr>
          <p:cNvPr id="2" name="矩形 1"/>
          <p:cNvSpPr/>
          <p:nvPr/>
        </p:nvSpPr>
        <p:spPr>
          <a:xfrm>
            <a:off x="7311390" y="4508500"/>
            <a:ext cx="2514600" cy="2209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7311390" y="4606290"/>
            <a:ext cx="2549525" cy="1753235"/>
          </a:xfrm>
          <a:prstGeom prst="rect">
            <a:avLst/>
          </a:prstGeom>
          <a:noFill/>
        </p:spPr>
        <p:txBody>
          <a:bodyPr wrap="square" rtlCol="0">
            <a:spAutoFit/>
          </a:bodyPr>
          <a:p>
            <a:pPr marL="285750" indent="-285750">
              <a:lnSpc>
                <a:spcPct val="150000"/>
              </a:lnSpc>
              <a:buFont typeface="Wingdings" panose="05000000000000000000" charset="0"/>
              <a:buChar char="n"/>
            </a:pPr>
            <a:r>
              <a:rPr lang="zh-CN" altLang="en-US" sz="1800">
                <a:solidFill>
                  <a:schemeClr val="bg1"/>
                </a:solidFill>
              </a:rPr>
              <a:t>科技园光电园</a:t>
            </a:r>
            <a:endParaRPr lang="zh-CN" altLang="en-US" sz="1800">
              <a:solidFill>
                <a:schemeClr val="bg1"/>
              </a:solidFill>
            </a:endParaRPr>
          </a:p>
          <a:p>
            <a:pPr marL="285750" indent="-285750">
              <a:lnSpc>
                <a:spcPct val="150000"/>
              </a:lnSpc>
              <a:buFont typeface="Wingdings" panose="05000000000000000000" charset="0"/>
              <a:buChar char="n"/>
            </a:pPr>
            <a:r>
              <a:rPr lang="zh-CN" altLang="en-US" sz="1800">
                <a:solidFill>
                  <a:schemeClr val="bg1"/>
                </a:solidFill>
              </a:rPr>
              <a:t>应科院展览馆</a:t>
            </a:r>
            <a:endParaRPr lang="zh-CN" altLang="en-US" sz="1800">
              <a:solidFill>
                <a:schemeClr val="bg1"/>
              </a:solidFill>
            </a:endParaRPr>
          </a:p>
          <a:p>
            <a:pPr marL="285750" indent="-285750">
              <a:lnSpc>
                <a:spcPct val="150000"/>
              </a:lnSpc>
              <a:buFont typeface="Wingdings" panose="05000000000000000000" charset="0"/>
              <a:buChar char="n"/>
            </a:pPr>
            <a:r>
              <a:rPr lang="zh-CN" altLang="en-US" sz="1800">
                <a:solidFill>
                  <a:schemeClr val="bg1"/>
                </a:solidFill>
              </a:rPr>
              <a:t>3D 打印</a:t>
            </a:r>
            <a:endParaRPr lang="zh-CN" altLang="en-US" sz="1800">
              <a:solidFill>
                <a:schemeClr val="bg1"/>
              </a:solidFill>
            </a:endParaRPr>
          </a:p>
          <a:p>
            <a:pPr marL="285750" indent="-285750">
              <a:lnSpc>
                <a:spcPct val="150000"/>
              </a:lnSpc>
              <a:buFont typeface="Wingdings" panose="05000000000000000000" charset="0"/>
              <a:buChar char="n"/>
            </a:pPr>
            <a:r>
              <a:rPr lang="zh-CN" altLang="en-US" sz="1800">
                <a:solidFill>
                  <a:schemeClr val="bg1"/>
                </a:solidFill>
              </a:rPr>
              <a:t>Data Studio</a:t>
            </a:r>
            <a:endParaRPr lang="zh-CN" altLang="en-US" sz="18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OaEh-hhtfwqr5744364"/>
          <p:cNvPicPr>
            <a:picLocks noChangeAspect="1"/>
          </p:cNvPicPr>
          <p:nvPr/>
        </p:nvPicPr>
        <p:blipFill>
          <a:blip r:embed="rId1"/>
          <a:stretch>
            <a:fillRect/>
          </a:stretch>
        </p:blipFill>
        <p:spPr>
          <a:xfrm>
            <a:off x="-20955" y="3119755"/>
            <a:ext cx="4803775" cy="3730625"/>
          </a:xfrm>
          <a:prstGeom prst="rect">
            <a:avLst/>
          </a:prstGeom>
        </p:spPr>
      </p:pic>
      <p:sp>
        <p:nvSpPr>
          <p:cNvPr id="10" name="矩形 9"/>
          <p:cNvSpPr/>
          <p:nvPr/>
        </p:nvSpPr>
        <p:spPr>
          <a:xfrm>
            <a:off x="-20320" y="236855"/>
            <a:ext cx="9944735" cy="3056890"/>
          </a:xfrm>
          <a:prstGeom prst="rect">
            <a:avLst/>
          </a:prstGeom>
          <a:solidFill>
            <a:srgbClr val="475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 name="图片 6" descr="u=2262701599,1762682757&amp;fm=26&amp;gp=0"/>
          <p:cNvPicPr>
            <a:picLocks noChangeAspect="1"/>
          </p:cNvPicPr>
          <p:nvPr/>
        </p:nvPicPr>
        <p:blipFill>
          <a:blip r:embed="rId2"/>
          <a:stretch>
            <a:fillRect/>
          </a:stretch>
        </p:blipFill>
        <p:spPr>
          <a:xfrm>
            <a:off x="4782820" y="3293745"/>
            <a:ext cx="5140325" cy="3556635"/>
          </a:xfrm>
          <a:prstGeom prst="rect">
            <a:avLst/>
          </a:prstGeom>
        </p:spPr>
      </p:pic>
      <p:sp>
        <p:nvSpPr>
          <p:cNvPr id="4" name="文本框 3"/>
          <p:cNvSpPr txBox="1"/>
          <p:nvPr/>
        </p:nvSpPr>
        <p:spPr>
          <a:xfrm>
            <a:off x="287655" y="509905"/>
            <a:ext cx="4650105" cy="460375"/>
          </a:xfrm>
          <a:prstGeom prst="rect">
            <a:avLst/>
          </a:prstGeom>
          <a:solidFill>
            <a:srgbClr val="475F77"/>
          </a:solidFill>
        </p:spPr>
        <p:txBody>
          <a:bodyPr wrap="square" rtlCol="0">
            <a:spAutoFit/>
          </a:bodyPr>
          <a:p>
            <a:r>
              <a:rPr lang="zh-CN" altLang="en-US" sz="2400" b="1">
                <a:solidFill>
                  <a:schemeClr val="bg1"/>
                </a:solidFill>
              </a:rPr>
              <a:t>四、香港金融局</a:t>
            </a:r>
            <a:r>
              <a:rPr lang="en-US" altLang="zh-CN" sz="2400" b="1">
                <a:solidFill>
                  <a:schemeClr val="bg1"/>
                </a:solidFill>
              </a:rPr>
              <a:t>&amp;</a:t>
            </a:r>
            <a:r>
              <a:rPr lang="zh-CN" altLang="en-US" sz="2400" b="1">
                <a:solidFill>
                  <a:schemeClr val="bg1"/>
                </a:solidFill>
              </a:rPr>
              <a:t>港交所考察</a:t>
            </a:r>
            <a:endParaRPr lang="zh-CN" altLang="en-US" sz="2400" b="1">
              <a:solidFill>
                <a:schemeClr val="bg1"/>
              </a:solidFill>
            </a:endParaRPr>
          </a:p>
        </p:txBody>
      </p:sp>
      <p:sp>
        <p:nvSpPr>
          <p:cNvPr id="8" name="文本框 7"/>
          <p:cNvSpPr txBox="1"/>
          <p:nvPr/>
        </p:nvSpPr>
        <p:spPr>
          <a:xfrm>
            <a:off x="933450" y="970280"/>
            <a:ext cx="8036560" cy="2279015"/>
          </a:xfrm>
          <a:prstGeom prst="rect">
            <a:avLst/>
          </a:prstGeom>
          <a:noFill/>
        </p:spPr>
        <p:txBody>
          <a:bodyPr wrap="square" rtlCol="0">
            <a:spAutoFit/>
          </a:bodyPr>
          <a:p>
            <a:pPr marL="285750" indent="-285750">
              <a:lnSpc>
                <a:spcPct val="160000"/>
              </a:lnSpc>
              <a:buFont typeface="Wingdings" panose="05000000000000000000" charset="0"/>
              <a:buChar char="n"/>
            </a:pPr>
            <a:r>
              <a:rPr lang="zh-CN" altLang="en-US" b="1" dirty="0">
                <a:solidFill>
                  <a:schemeClr val="bg1"/>
                </a:solidFill>
                <a:latin typeface="+mn-ea"/>
                <a:sym typeface="+mn-ea"/>
              </a:rPr>
              <a:t>参观香港证券交易所，了解香港证券及股票交的情况 财富管理案例分析与方案设计</a:t>
            </a:r>
            <a:endParaRPr lang="zh-CN" altLang="en-US" b="1" dirty="0">
              <a:solidFill>
                <a:schemeClr val="bg1"/>
              </a:solidFill>
              <a:latin typeface="+mn-ea"/>
              <a:sym typeface="+mn-ea"/>
            </a:endParaRPr>
          </a:p>
          <a:p>
            <a:pPr marL="285750" indent="-285750">
              <a:lnSpc>
                <a:spcPct val="160000"/>
              </a:lnSpc>
              <a:buFont typeface="Wingdings" panose="05000000000000000000" charset="0"/>
              <a:buChar char="n"/>
            </a:pPr>
            <a:r>
              <a:rPr lang="zh-CN" altLang="en-US" b="1" dirty="0">
                <a:solidFill>
                  <a:schemeClr val="bg1">
                    <a:lumMod val="95000"/>
                  </a:schemeClr>
                </a:solidFill>
                <a:latin typeface="+mn-ea"/>
                <a:sym typeface="+mn-ea"/>
              </a:rPr>
              <a:t>参观香港金融管理局，了解香港的货幤及香港银行体制的</a:t>
            </a:r>
            <a:endParaRPr lang="zh-CN" altLang="en-US" b="1" dirty="0">
              <a:solidFill>
                <a:schemeClr val="bg1">
                  <a:lumMod val="95000"/>
                </a:schemeClr>
              </a:solidFill>
              <a:latin typeface="+mn-ea"/>
              <a:sym typeface="+mn-ea"/>
            </a:endParaRPr>
          </a:p>
          <a:p>
            <a:pPr marL="285750" indent="-285750">
              <a:lnSpc>
                <a:spcPct val="160000"/>
              </a:lnSpc>
              <a:buFont typeface="Wingdings" panose="05000000000000000000" charset="0"/>
              <a:buChar char="n"/>
            </a:pPr>
            <a:r>
              <a:rPr lang="zh-CN" altLang="en-US" b="1" dirty="0">
                <a:solidFill>
                  <a:schemeClr val="bg1">
                    <a:lumMod val="95000"/>
                  </a:schemeClr>
                </a:solidFill>
                <a:latin typeface="+mn-ea"/>
                <a:sym typeface="+mn-ea"/>
              </a:rPr>
              <a:t>基金公司/银行/上市公司的参访，进一步探研香港金融市场 </a:t>
            </a:r>
            <a:endParaRPr lang="zh-CN" altLang="en-US" b="1" dirty="0">
              <a:solidFill>
                <a:schemeClr val="bg1">
                  <a:lumMod val="95000"/>
                </a:schemeClr>
              </a:solidFill>
              <a:latin typeface="+mn-ea"/>
            </a:endParaRPr>
          </a:p>
          <a:p>
            <a:pPr marL="285750" indent="-285750">
              <a:lnSpc>
                <a:spcPct val="150000"/>
              </a:lnSpc>
              <a:buFont typeface="Wingdings" panose="05000000000000000000" charset="0"/>
              <a:buChar char="n"/>
            </a:pPr>
            <a:endParaRPr lang="zh-CN" altLang="en-US" b="1" dirty="0">
              <a:solidFill>
                <a:schemeClr val="bg1"/>
              </a:solidFill>
              <a:latin typeface="+mn-ea"/>
              <a:sym typeface="+mn-ea"/>
            </a:endParaRPr>
          </a:p>
        </p:txBody>
      </p:sp>
      <p:sp>
        <p:nvSpPr>
          <p:cNvPr id="9" name="矩形 8"/>
          <p:cNvSpPr/>
          <p:nvPr/>
        </p:nvSpPr>
        <p:spPr>
          <a:xfrm>
            <a:off x="-20320" y="-35560"/>
            <a:ext cx="9944100" cy="417195"/>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20320" y="2876550"/>
            <a:ext cx="9944100" cy="417195"/>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6f47eed9b153e263eb1fe9fa40566d1"/>
          <p:cNvPicPr>
            <a:picLocks noChangeAspect="1"/>
          </p:cNvPicPr>
          <p:nvPr/>
        </p:nvPicPr>
        <p:blipFill>
          <a:blip r:embed="rId1"/>
          <a:srcRect/>
          <a:stretch>
            <a:fillRect/>
          </a:stretch>
        </p:blipFill>
        <p:spPr>
          <a:xfrm>
            <a:off x="23495" y="83820"/>
            <a:ext cx="4787900" cy="3668395"/>
          </a:xfrm>
          <a:prstGeom prst="rect">
            <a:avLst/>
          </a:prstGeom>
        </p:spPr>
      </p:pic>
      <p:pic>
        <p:nvPicPr>
          <p:cNvPr id="3" name="图片 2" descr="E:\2019年香港项目文件汇总\04：回顾总结\视频、照片汇总\义工服务\DSCF8107.JPGDSCF8107"/>
          <p:cNvPicPr>
            <a:picLocks noChangeAspect="1"/>
          </p:cNvPicPr>
          <p:nvPr/>
        </p:nvPicPr>
        <p:blipFill>
          <a:blip r:embed="rId2">
            <a:lum bright="6000" contrast="18000"/>
          </a:blip>
          <a:srcRect/>
          <a:stretch>
            <a:fillRect/>
          </a:stretch>
        </p:blipFill>
        <p:spPr>
          <a:xfrm>
            <a:off x="6316345" y="3752215"/>
            <a:ext cx="3545840" cy="3029585"/>
          </a:xfrm>
          <a:prstGeom prst="rect">
            <a:avLst/>
          </a:prstGeom>
        </p:spPr>
      </p:pic>
      <p:pic>
        <p:nvPicPr>
          <p:cNvPr id="4" name="图片 3" descr="E:\2019年香港项目文件汇总\04：回顾总结\视频、照片汇总\义工服务\IMG_0474.JPGIMG_0474"/>
          <p:cNvPicPr>
            <a:picLocks noChangeAspect="1"/>
          </p:cNvPicPr>
          <p:nvPr/>
        </p:nvPicPr>
        <p:blipFill>
          <a:blip r:embed="rId3">
            <a:lum bright="12000" contrast="18000"/>
          </a:blip>
          <a:srcRect/>
          <a:stretch>
            <a:fillRect/>
          </a:stretch>
        </p:blipFill>
        <p:spPr>
          <a:xfrm>
            <a:off x="4812030" y="83185"/>
            <a:ext cx="5050155" cy="3669030"/>
          </a:xfrm>
          <a:prstGeom prst="rect">
            <a:avLst/>
          </a:prstGeom>
        </p:spPr>
      </p:pic>
      <p:pic>
        <p:nvPicPr>
          <p:cNvPr id="5" name="图片 4" descr="E:\2019年香港项目文件汇总\04：回顾总结\视频、照片汇总\义工服务\09DF39A412C301A1E58EC1142983955C.png09DF39A412C301A1E58EC1142983955C"/>
          <p:cNvPicPr>
            <a:picLocks noChangeAspect="1"/>
          </p:cNvPicPr>
          <p:nvPr/>
        </p:nvPicPr>
        <p:blipFill>
          <a:blip r:embed="rId4">
            <a:lum bright="6000"/>
          </a:blip>
          <a:srcRect/>
          <a:stretch>
            <a:fillRect/>
          </a:stretch>
        </p:blipFill>
        <p:spPr>
          <a:xfrm>
            <a:off x="23495" y="3752215"/>
            <a:ext cx="3862070" cy="3028950"/>
          </a:xfrm>
          <a:prstGeom prst="rect">
            <a:avLst/>
          </a:prstGeom>
        </p:spPr>
      </p:pic>
      <p:grpSp>
        <p:nvGrpSpPr>
          <p:cNvPr id="8" name="组合 7"/>
          <p:cNvGrpSpPr/>
          <p:nvPr/>
        </p:nvGrpSpPr>
        <p:grpSpPr>
          <a:xfrm>
            <a:off x="3609975" y="3609975"/>
            <a:ext cx="2816860" cy="3171825"/>
            <a:chOff x="11690" y="5908"/>
            <a:chExt cx="4143" cy="4623"/>
          </a:xfrm>
        </p:grpSpPr>
        <p:sp>
          <p:nvSpPr>
            <p:cNvPr id="6" name="矩形 5"/>
            <p:cNvSpPr/>
            <p:nvPr/>
          </p:nvSpPr>
          <p:spPr>
            <a:xfrm>
              <a:off x="11790" y="5908"/>
              <a:ext cx="3943" cy="46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1690" y="6108"/>
              <a:ext cx="4143" cy="671"/>
            </a:xfrm>
            <a:prstGeom prst="rect">
              <a:avLst/>
            </a:prstGeom>
            <a:noFill/>
          </p:spPr>
          <p:txBody>
            <a:bodyPr wrap="square" rtlCol="0">
              <a:spAutoFit/>
            </a:bodyPr>
            <a:p>
              <a:r>
                <a:rPr lang="zh-CN" altLang="en-US" sz="2400" b="1">
                  <a:solidFill>
                    <a:schemeClr val="bg1"/>
                  </a:solidFill>
                </a:rPr>
                <a:t>五、义工服务体验</a:t>
              </a:r>
              <a:endParaRPr lang="zh-CN" altLang="en-US" sz="2400" b="1">
                <a:solidFill>
                  <a:schemeClr val="bg1"/>
                </a:solidFill>
              </a:endParaRPr>
            </a:p>
          </p:txBody>
        </p:sp>
      </p:grpSp>
      <p:sp>
        <p:nvSpPr>
          <p:cNvPr id="9" name="文本框 8"/>
          <p:cNvSpPr txBox="1"/>
          <p:nvPr/>
        </p:nvSpPr>
        <p:spPr>
          <a:xfrm>
            <a:off x="3677920" y="4301490"/>
            <a:ext cx="2503170" cy="1938020"/>
          </a:xfrm>
          <a:prstGeom prst="rect">
            <a:avLst/>
          </a:prstGeom>
          <a:noFill/>
        </p:spPr>
        <p:txBody>
          <a:bodyPr wrap="square" rtlCol="0">
            <a:spAutoFit/>
          </a:bodyPr>
          <a:p>
            <a:pPr>
              <a:lnSpc>
                <a:spcPct val="200000"/>
              </a:lnSpc>
            </a:pPr>
            <a:r>
              <a:rPr lang="zh-CN" altLang="en-US" sz="1200">
                <a:solidFill>
                  <a:schemeClr val="bg1"/>
                </a:solidFill>
              </a:rPr>
              <a:t>香港是一个很有做义工氛围的城市，义工服务是街头常见的活动。很多相关人从学生时代就坚持做义工服务，对他们而言，义工，是度过青春的最好方式。</a:t>
            </a:r>
            <a:endParaRPr lang="zh-CN" altLang="en-US" sz="1200">
              <a:solidFill>
                <a:schemeClr val="bg1"/>
              </a:solidFill>
            </a:endParaRPr>
          </a:p>
        </p:txBody>
      </p:sp>
      <p:sp>
        <p:nvSpPr>
          <p:cNvPr id="11" name="矩形 10"/>
          <p:cNvSpPr/>
          <p:nvPr/>
        </p:nvSpPr>
        <p:spPr>
          <a:xfrm>
            <a:off x="3678555" y="3538220"/>
            <a:ext cx="2680335" cy="93345"/>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2" descr="55b6e93bN86701dfc"/>
          <p:cNvPicPr>
            <a:picLocks noChangeAspect="1"/>
          </p:cNvPicPr>
          <p:nvPr/>
        </p:nvPicPr>
        <p:blipFill>
          <a:blip r:embed="rId1"/>
          <a:srcRect/>
          <a:stretch>
            <a:fillRect/>
          </a:stretch>
        </p:blipFill>
        <p:spPr>
          <a:xfrm>
            <a:off x="-59055" y="22860"/>
            <a:ext cx="5125085" cy="3330575"/>
          </a:xfrm>
          <a:prstGeom prst="rect">
            <a:avLst/>
          </a:prstGeom>
        </p:spPr>
      </p:pic>
      <p:pic>
        <p:nvPicPr>
          <p:cNvPr id="11" name="图片 10" descr="e8cd1d4c291763522003996d0b36655a172098"/>
          <p:cNvPicPr>
            <a:picLocks noChangeAspect="1"/>
          </p:cNvPicPr>
          <p:nvPr/>
        </p:nvPicPr>
        <p:blipFill>
          <a:blip r:embed="rId2"/>
          <a:stretch>
            <a:fillRect/>
          </a:stretch>
        </p:blipFill>
        <p:spPr>
          <a:xfrm>
            <a:off x="-59690" y="3354070"/>
            <a:ext cx="5125720" cy="3765550"/>
          </a:xfrm>
          <a:prstGeom prst="rect">
            <a:avLst/>
          </a:prstGeom>
        </p:spPr>
      </p:pic>
      <p:pic>
        <p:nvPicPr>
          <p:cNvPr id="4" name="图片 3" descr="gp1_M00_C6_37_pIYBAFJoia-Af4TLAALC5QZf0lg764"/>
          <p:cNvPicPr>
            <a:picLocks noChangeAspect="1"/>
          </p:cNvPicPr>
          <p:nvPr/>
        </p:nvPicPr>
        <p:blipFill>
          <a:blip r:embed="rId3"/>
          <a:stretch>
            <a:fillRect/>
          </a:stretch>
        </p:blipFill>
        <p:spPr>
          <a:xfrm>
            <a:off x="5066030" y="22860"/>
            <a:ext cx="4814570" cy="3331210"/>
          </a:xfrm>
          <a:prstGeom prst="rect">
            <a:avLst/>
          </a:prstGeom>
        </p:spPr>
      </p:pic>
      <p:pic>
        <p:nvPicPr>
          <p:cNvPr id="6" name="图片 5" descr="20131230050116268"/>
          <p:cNvPicPr>
            <a:picLocks noChangeAspect="1"/>
          </p:cNvPicPr>
          <p:nvPr/>
        </p:nvPicPr>
        <p:blipFill>
          <a:blip r:embed="rId4"/>
          <a:stretch>
            <a:fillRect/>
          </a:stretch>
        </p:blipFill>
        <p:spPr>
          <a:xfrm>
            <a:off x="5066030" y="3354070"/>
            <a:ext cx="4814570" cy="3521075"/>
          </a:xfrm>
          <a:prstGeom prst="rect">
            <a:avLst/>
          </a:prstGeom>
        </p:spPr>
      </p:pic>
      <p:grpSp>
        <p:nvGrpSpPr>
          <p:cNvPr id="9" name="组合 8"/>
          <p:cNvGrpSpPr/>
          <p:nvPr/>
        </p:nvGrpSpPr>
        <p:grpSpPr>
          <a:xfrm>
            <a:off x="4017010" y="2592705"/>
            <a:ext cx="2042160" cy="1303655"/>
            <a:chOff x="5732" y="3876"/>
            <a:chExt cx="3216" cy="2053"/>
          </a:xfrm>
        </p:grpSpPr>
        <p:sp>
          <p:nvSpPr>
            <p:cNvPr id="7" name="流程图: 过程 6"/>
            <p:cNvSpPr/>
            <p:nvPr/>
          </p:nvSpPr>
          <p:spPr>
            <a:xfrm>
              <a:off x="5732" y="3876"/>
              <a:ext cx="3215" cy="2053"/>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5733" y="4204"/>
              <a:ext cx="3215" cy="725"/>
            </a:xfrm>
            <a:prstGeom prst="flowChartProcess">
              <a:avLst/>
            </a:prstGeom>
            <a:noFill/>
          </p:spPr>
          <p:txBody>
            <a:bodyPr wrap="square" rtlCol="0">
              <a:spAutoFit/>
            </a:bodyPr>
            <a:p>
              <a:r>
                <a:rPr lang="zh-CN" altLang="en-US" sz="2400">
                  <a:solidFill>
                    <a:schemeClr val="bg1"/>
                  </a:solidFill>
                </a:rPr>
                <a:t>六、酒店住宿</a:t>
              </a:r>
              <a:endParaRPr lang="zh-CN" altLang="en-US" sz="2400">
                <a:solidFill>
                  <a:schemeClr val="bg1"/>
                </a:solidFill>
              </a:endParaRPr>
            </a:p>
          </p:txBody>
        </p:sp>
      </p:grpSp>
      <p:sp>
        <p:nvSpPr>
          <p:cNvPr id="10" name="文本框 9"/>
          <p:cNvSpPr txBox="1"/>
          <p:nvPr/>
        </p:nvSpPr>
        <p:spPr>
          <a:xfrm>
            <a:off x="4204970" y="3275965"/>
            <a:ext cx="1672590" cy="306705"/>
          </a:xfrm>
          <a:prstGeom prst="rect">
            <a:avLst/>
          </a:prstGeom>
          <a:noFill/>
        </p:spPr>
        <p:txBody>
          <a:bodyPr wrap="square" rtlCol="0">
            <a:spAutoFit/>
          </a:bodyPr>
          <a:p>
            <a:r>
              <a:rPr lang="zh-CN" altLang="en-US" sz="1400">
                <a:solidFill>
                  <a:schemeClr val="bg1"/>
                </a:solidFill>
              </a:rPr>
              <a:t>三星</a:t>
            </a:r>
            <a:r>
              <a:rPr lang="en-US" altLang="zh-CN" sz="1400">
                <a:solidFill>
                  <a:schemeClr val="bg1"/>
                </a:solidFill>
              </a:rPr>
              <a:t>-</a:t>
            </a:r>
            <a:r>
              <a:rPr lang="zh-CN" altLang="en-US" sz="1400">
                <a:solidFill>
                  <a:schemeClr val="bg1"/>
                </a:solidFill>
              </a:rPr>
              <a:t>四星级酒店</a:t>
            </a:r>
            <a:endParaRPr lang="zh-CN" altLang="en-US" sz="140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IMG_0016"/>
          <p:cNvPicPr>
            <a:picLocks noChangeAspect="1"/>
          </p:cNvPicPr>
          <p:nvPr/>
        </p:nvPicPr>
        <p:blipFill>
          <a:blip r:embed="rId1"/>
          <a:srcRect/>
          <a:stretch>
            <a:fillRect/>
          </a:stretch>
        </p:blipFill>
        <p:spPr>
          <a:xfrm>
            <a:off x="10795" y="17145"/>
            <a:ext cx="2907665" cy="2759710"/>
          </a:xfrm>
          <a:prstGeom prst="rect">
            <a:avLst/>
          </a:prstGeom>
        </p:spPr>
      </p:pic>
      <p:pic>
        <p:nvPicPr>
          <p:cNvPr id="13" name="图片 12" descr="429245462553042569"/>
          <p:cNvPicPr>
            <a:picLocks noChangeAspect="1"/>
          </p:cNvPicPr>
          <p:nvPr/>
        </p:nvPicPr>
        <p:blipFill>
          <a:blip r:embed="rId2"/>
          <a:stretch>
            <a:fillRect/>
          </a:stretch>
        </p:blipFill>
        <p:spPr>
          <a:xfrm>
            <a:off x="2517775" y="17780"/>
            <a:ext cx="4281805" cy="3421380"/>
          </a:xfrm>
          <a:prstGeom prst="rect">
            <a:avLst/>
          </a:prstGeom>
        </p:spPr>
      </p:pic>
      <p:pic>
        <p:nvPicPr>
          <p:cNvPr id="15" name="图片 14" descr="IMG_0001"/>
          <p:cNvPicPr>
            <a:picLocks noChangeAspect="1"/>
          </p:cNvPicPr>
          <p:nvPr/>
        </p:nvPicPr>
        <p:blipFill>
          <a:blip r:embed="rId3"/>
          <a:stretch>
            <a:fillRect/>
          </a:stretch>
        </p:blipFill>
        <p:spPr>
          <a:xfrm>
            <a:off x="31750" y="4090035"/>
            <a:ext cx="3339465" cy="2791460"/>
          </a:xfrm>
          <a:prstGeom prst="rect">
            <a:avLst/>
          </a:prstGeom>
        </p:spPr>
      </p:pic>
      <p:pic>
        <p:nvPicPr>
          <p:cNvPr id="5" name="图片 4" descr="774455871058902422"/>
          <p:cNvPicPr>
            <a:picLocks noChangeAspect="1"/>
          </p:cNvPicPr>
          <p:nvPr/>
        </p:nvPicPr>
        <p:blipFill>
          <a:blip r:embed="rId4"/>
          <a:stretch>
            <a:fillRect/>
          </a:stretch>
        </p:blipFill>
        <p:spPr>
          <a:xfrm>
            <a:off x="3086100" y="3437890"/>
            <a:ext cx="4113530" cy="3442970"/>
          </a:xfrm>
          <a:prstGeom prst="rect">
            <a:avLst/>
          </a:prstGeom>
        </p:spPr>
      </p:pic>
      <p:pic>
        <p:nvPicPr>
          <p:cNvPr id="6" name="图片 5" descr="644944545995516977"/>
          <p:cNvPicPr>
            <a:picLocks noChangeAspect="1"/>
          </p:cNvPicPr>
          <p:nvPr/>
        </p:nvPicPr>
        <p:blipFill>
          <a:blip r:embed="rId5"/>
          <a:srcRect/>
          <a:stretch>
            <a:fillRect/>
          </a:stretch>
        </p:blipFill>
        <p:spPr>
          <a:xfrm>
            <a:off x="6799580" y="17780"/>
            <a:ext cx="3092450" cy="3193415"/>
          </a:xfrm>
          <a:prstGeom prst="rect">
            <a:avLst/>
          </a:prstGeom>
        </p:spPr>
      </p:pic>
      <p:pic>
        <p:nvPicPr>
          <p:cNvPr id="11" name="图片 10" descr="613309737839350897"/>
          <p:cNvPicPr>
            <a:picLocks noChangeAspect="1"/>
          </p:cNvPicPr>
          <p:nvPr/>
        </p:nvPicPr>
        <p:blipFill>
          <a:blip r:embed="rId6"/>
          <a:srcRect/>
          <a:stretch>
            <a:fillRect/>
          </a:stretch>
        </p:blipFill>
        <p:spPr>
          <a:xfrm>
            <a:off x="7199630" y="3438525"/>
            <a:ext cx="2698750" cy="3442335"/>
          </a:xfrm>
          <a:prstGeom prst="rect">
            <a:avLst/>
          </a:prstGeom>
        </p:spPr>
      </p:pic>
      <p:sp>
        <p:nvSpPr>
          <p:cNvPr id="3" name="矩形 2"/>
          <p:cNvSpPr/>
          <p:nvPr>
            <p:custDataLst>
              <p:tags r:id="rId7"/>
            </p:custDataLst>
          </p:nvPr>
        </p:nvSpPr>
        <p:spPr>
          <a:xfrm>
            <a:off x="6798945" y="3210560"/>
            <a:ext cx="3093085" cy="227965"/>
          </a:xfrm>
          <a:prstGeom prst="rect">
            <a:avLst/>
          </a:prstGeom>
          <a:solidFill>
            <a:srgbClr val="475F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3106" rIns="73106" rtlCol="0" anchor="ctr">
            <a:normAutofit/>
          </a:bodyPr>
          <a:p>
            <a:pPr algn="ctr">
              <a:lnSpc>
                <a:spcPct val="130000"/>
              </a:lnSpc>
            </a:pPr>
            <a:endParaRPr lang="zh-CN" altLang="en-US" sz="100"/>
          </a:p>
        </p:txBody>
      </p:sp>
      <p:grpSp>
        <p:nvGrpSpPr>
          <p:cNvPr id="7" name="组合 6"/>
          <p:cNvGrpSpPr/>
          <p:nvPr/>
        </p:nvGrpSpPr>
        <p:grpSpPr>
          <a:xfrm>
            <a:off x="10795" y="2776855"/>
            <a:ext cx="5514733" cy="1304290"/>
            <a:chOff x="50" y="4373"/>
            <a:chExt cx="7790" cy="2054"/>
          </a:xfrm>
        </p:grpSpPr>
        <p:sp>
          <p:nvSpPr>
            <p:cNvPr id="10" name="矩形 9"/>
            <p:cNvSpPr/>
            <p:nvPr>
              <p:custDataLst>
                <p:tags r:id="rId8"/>
              </p:custDataLst>
            </p:nvPr>
          </p:nvSpPr>
          <p:spPr>
            <a:xfrm>
              <a:off x="50" y="4373"/>
              <a:ext cx="6752" cy="2054"/>
            </a:xfrm>
            <a:prstGeom prst="rect">
              <a:avLst/>
            </a:prstGeom>
            <a:solidFill>
              <a:srgbClr val="475F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3106" rIns="73106" rtlCol="0" anchor="ctr">
              <a:normAutofit/>
            </a:bodyPr>
            <a:lstStyle/>
            <a:p>
              <a:pPr algn="ctr">
                <a:lnSpc>
                  <a:spcPct val="130000"/>
                </a:lnSpc>
              </a:pPr>
              <a:endParaRPr lang="zh-CN" altLang="en-US" sz="100"/>
            </a:p>
          </p:txBody>
        </p:sp>
        <p:sp>
          <p:nvSpPr>
            <p:cNvPr id="16" name="文本框 15"/>
            <p:cNvSpPr txBox="1"/>
            <p:nvPr/>
          </p:nvSpPr>
          <p:spPr>
            <a:xfrm>
              <a:off x="644" y="5037"/>
              <a:ext cx="7196" cy="725"/>
            </a:xfrm>
            <a:prstGeom prst="rect">
              <a:avLst/>
            </a:prstGeom>
            <a:noFill/>
          </p:spPr>
          <p:txBody>
            <a:bodyPr wrap="square" rtlCol="0">
              <a:spAutoFit/>
            </a:bodyPr>
            <a:lstStyle/>
            <a:p>
              <a:r>
                <a:rPr lang="zh-CN" altLang="en-US"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七、</a:t>
              </a:r>
              <a:r>
                <a:rPr lang="zh-CN"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案例展示（</a:t>
              </a:r>
              <a:r>
                <a:rPr lang="en-US" altLang="zh-CN" sz="2400">
                  <a:solidFill>
                    <a:schemeClr val="bg1"/>
                  </a:solidFill>
                  <a:latin typeface="郑庆科建黑体(非商用)" panose="02000603000000000000" charset="-122"/>
                  <a:ea typeface="郑庆科建黑体(非商用)" panose="02000603000000000000" charset="-122"/>
                  <a:cs typeface="郑庆科建黑体(非商用)" panose="02000603000000000000" charset="-122"/>
                  <a:sym typeface="+mn-ea"/>
                </a:rPr>
                <a:t>2018</a:t>
              </a:r>
              <a:r>
                <a:rPr lang="zh-CN" altLang="en-US" sz="2400">
                  <a:solidFill>
                    <a:schemeClr val="bg1"/>
                  </a:solidFill>
                  <a:latin typeface="郑庆科建黑体(非商用)" panose="02000603000000000000" charset="-122"/>
                  <a:ea typeface="郑庆科建黑体(非商用)" panose="02000603000000000000" charset="-122"/>
                  <a:cs typeface="郑庆科建黑体(非商用)" panose="02000603000000000000" charset="-122"/>
                  <a:sym typeface="+mn-ea"/>
                </a:rPr>
                <a:t>年</a:t>
              </a:r>
              <a:r>
                <a:rPr lang="zh-CN" sz="2400">
                  <a:solidFill>
                    <a:schemeClr val="bg1"/>
                  </a:solidFill>
                  <a:latin typeface="郑庆科建黑体(非商用)" panose="02000603000000000000" charset="-122"/>
                  <a:ea typeface="郑庆科建黑体(非商用)" panose="02000603000000000000" charset="-122"/>
                  <a:cs typeface="郑庆科建黑体(非商用)" panose="02000603000000000000" charset="-122"/>
                  <a:sym typeface="+mn-ea"/>
                </a:rPr>
                <a:t>暑假</a:t>
              </a:r>
              <a:r>
                <a:rPr lang="zh-CN"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a:t>
              </a:r>
              <a:endParaRPr lang="zh-CN"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endParaRPr>
            </a:p>
          </p:txBody>
        </p:sp>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600" advTm="0">
        <p:random/>
      </p:transition>
    </mc:Choice>
    <mc:Fallback>
      <p:transition spd="slow"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52efdab6b2157e4f5aa0a65acb08a06"/>
          <p:cNvPicPr>
            <a:picLocks noChangeAspect="1"/>
          </p:cNvPicPr>
          <p:nvPr/>
        </p:nvPicPr>
        <p:blipFill>
          <a:blip r:embed="rId1"/>
          <a:srcRect l="-210"/>
          <a:stretch>
            <a:fillRect/>
          </a:stretch>
        </p:blipFill>
        <p:spPr>
          <a:xfrm>
            <a:off x="5314950" y="3369310"/>
            <a:ext cx="4636770" cy="3459480"/>
          </a:xfrm>
          <a:prstGeom prst="rect">
            <a:avLst/>
          </a:prstGeom>
        </p:spPr>
      </p:pic>
      <p:pic>
        <p:nvPicPr>
          <p:cNvPr id="3" name="图片 2"/>
          <p:cNvPicPr>
            <a:picLocks noChangeAspect="1"/>
          </p:cNvPicPr>
          <p:nvPr/>
        </p:nvPicPr>
        <p:blipFill>
          <a:blip r:embed="rId2"/>
          <a:stretch>
            <a:fillRect/>
          </a:stretch>
        </p:blipFill>
        <p:spPr>
          <a:xfrm>
            <a:off x="2350135" y="3364230"/>
            <a:ext cx="3124835" cy="3464560"/>
          </a:xfrm>
          <a:prstGeom prst="rect">
            <a:avLst/>
          </a:prstGeom>
        </p:spPr>
      </p:pic>
      <p:pic>
        <p:nvPicPr>
          <p:cNvPr id="7" name="图片 6"/>
          <p:cNvPicPr>
            <a:picLocks noChangeAspect="1"/>
          </p:cNvPicPr>
          <p:nvPr/>
        </p:nvPicPr>
        <p:blipFill>
          <a:blip r:embed="rId3"/>
          <a:srcRect/>
          <a:stretch>
            <a:fillRect/>
          </a:stretch>
        </p:blipFill>
        <p:spPr>
          <a:xfrm>
            <a:off x="-50165" y="3368675"/>
            <a:ext cx="2483485" cy="3460115"/>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675" y="-52070"/>
            <a:ext cx="5020945" cy="3421380"/>
          </a:xfrm>
          <a:prstGeom prst="rect">
            <a:avLst/>
          </a:prstGeom>
        </p:spPr>
      </p:pic>
      <p:pic>
        <p:nvPicPr>
          <p:cNvPr id="8" name="图片 7" descr="6f47eed9b153e263eb1fe9fa40566d1"/>
          <p:cNvPicPr>
            <a:picLocks noChangeAspect="1"/>
          </p:cNvPicPr>
          <p:nvPr/>
        </p:nvPicPr>
        <p:blipFill>
          <a:blip r:embed="rId5"/>
          <a:stretch>
            <a:fillRect/>
          </a:stretch>
        </p:blipFill>
        <p:spPr>
          <a:xfrm>
            <a:off x="-49530" y="-46355"/>
            <a:ext cx="4731385" cy="3415665"/>
          </a:xfrm>
          <a:prstGeom prst="rect">
            <a:avLst/>
          </a:prstGeom>
        </p:spPr>
      </p:pic>
      <p:grpSp>
        <p:nvGrpSpPr>
          <p:cNvPr id="12" name="组合 11"/>
          <p:cNvGrpSpPr/>
          <p:nvPr/>
        </p:nvGrpSpPr>
        <p:grpSpPr>
          <a:xfrm>
            <a:off x="5243195" y="3181350"/>
            <a:ext cx="4708693" cy="1304290"/>
            <a:chOff x="-127" y="4373"/>
            <a:chExt cx="5933" cy="2054"/>
          </a:xfrm>
        </p:grpSpPr>
        <p:sp>
          <p:nvSpPr>
            <p:cNvPr id="13" name="矩形 12"/>
            <p:cNvSpPr/>
            <p:nvPr>
              <p:custDataLst>
                <p:tags r:id="rId6"/>
              </p:custDataLst>
            </p:nvPr>
          </p:nvSpPr>
          <p:spPr>
            <a:xfrm>
              <a:off x="-127" y="4373"/>
              <a:ext cx="5933" cy="2054"/>
            </a:xfrm>
            <a:prstGeom prst="rect">
              <a:avLst/>
            </a:prstGeom>
            <a:solidFill>
              <a:srgbClr val="475F7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3106" rIns="73106" rtlCol="0" anchor="ctr">
              <a:normAutofit/>
            </a:bodyPr>
            <a:p>
              <a:pPr algn="ctr">
                <a:lnSpc>
                  <a:spcPct val="130000"/>
                </a:lnSpc>
              </a:pPr>
              <a:endParaRPr lang="zh-CN" altLang="en-US" sz="100"/>
            </a:p>
          </p:txBody>
        </p:sp>
        <p:sp>
          <p:nvSpPr>
            <p:cNvPr id="15" name="文本框 14"/>
            <p:cNvSpPr txBox="1"/>
            <p:nvPr/>
          </p:nvSpPr>
          <p:spPr>
            <a:xfrm>
              <a:off x="323" y="5037"/>
              <a:ext cx="5431" cy="725"/>
            </a:xfrm>
            <a:prstGeom prst="rect">
              <a:avLst/>
            </a:prstGeom>
            <a:noFill/>
          </p:spPr>
          <p:txBody>
            <a:bodyPr wrap="square" rtlCol="0">
              <a:spAutoFit/>
            </a:bodyPr>
            <a:p>
              <a:r>
                <a:rPr lang="zh-CN" altLang="en-US"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八、</a:t>
              </a:r>
              <a:r>
                <a:rPr lang="zh-CN"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案例展示（</a:t>
              </a:r>
              <a:r>
                <a:rPr lang="en-US" altLang="zh-CN"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2019</a:t>
              </a:r>
              <a:r>
                <a:rPr lang="zh-CN" altLang="en-US"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年寒假</a:t>
              </a:r>
              <a:r>
                <a:rPr lang="zh-CN"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rPr>
                <a:t>）</a:t>
              </a:r>
              <a:endParaRPr lang="zh-CN" sz="2400" b="1">
                <a:solidFill>
                  <a:schemeClr val="bg1"/>
                </a:solidFill>
                <a:latin typeface="郑庆科建黑体(非商用)" panose="02000603000000000000" charset="-122"/>
                <a:ea typeface="郑庆科建黑体(非商用)" panose="02000603000000000000" charset="-122"/>
                <a:cs typeface="郑庆科建黑体(非商用)" panose="02000603000000000000" charset="-122"/>
              </a:endParaRPr>
            </a:p>
          </p:txBody>
        </p:sp>
      </p:grpSp>
      <p:sp>
        <p:nvSpPr>
          <p:cNvPr id="22" name="矩形 21"/>
          <p:cNvSpPr/>
          <p:nvPr>
            <p:custDataLst>
              <p:tags r:id="rId7"/>
            </p:custDataLst>
          </p:nvPr>
        </p:nvSpPr>
        <p:spPr>
          <a:xfrm>
            <a:off x="4682490" y="-46355"/>
            <a:ext cx="210820" cy="3416300"/>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3106" rIns="73106" rtlCol="0" anchor="ctr">
            <a:normAutofit/>
          </a:bodyPr>
          <a:p>
            <a:pPr algn="ctr">
              <a:lnSpc>
                <a:spcPct val="130000"/>
              </a:lnSpc>
            </a:pPr>
            <a:endParaRPr lang="zh-CN" altLang="en-US" sz="100"/>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1600" advTm="0">
        <p:random/>
      </p:transition>
    </mc:Choice>
    <mc:Fallback>
      <p:transition spd="slow" advTm="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31"/>
          <p:cNvPicPr>
            <a:picLocks noChangeAspect="1"/>
          </p:cNvPicPr>
          <p:nvPr/>
        </p:nvPicPr>
        <p:blipFill>
          <a:blip r:embed="rId1"/>
          <a:stretch>
            <a:fillRect/>
          </a:stretch>
        </p:blipFill>
        <p:spPr>
          <a:xfrm>
            <a:off x="1905" y="-55245"/>
            <a:ext cx="9900285" cy="6905625"/>
          </a:xfrm>
          <a:prstGeom prst="rect">
            <a:avLst/>
          </a:prstGeom>
        </p:spPr>
      </p:pic>
      <p:grpSp>
        <p:nvGrpSpPr>
          <p:cNvPr id="2" name="组合 1"/>
          <p:cNvGrpSpPr/>
          <p:nvPr/>
        </p:nvGrpSpPr>
        <p:grpSpPr>
          <a:xfrm>
            <a:off x="-248920" y="224155"/>
            <a:ext cx="2593975" cy="710565"/>
            <a:chOff x="-307" y="831"/>
            <a:chExt cx="4085" cy="1119"/>
          </a:xfrm>
        </p:grpSpPr>
        <p:sp>
          <p:nvSpPr>
            <p:cNvPr id="4" name="矩形 3"/>
            <p:cNvSpPr/>
            <p:nvPr/>
          </p:nvSpPr>
          <p:spPr>
            <a:xfrm>
              <a:off x="-307" y="831"/>
              <a:ext cx="4085" cy="11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11" y="1028"/>
              <a:ext cx="3367" cy="725"/>
            </a:xfrm>
            <a:prstGeom prst="rect">
              <a:avLst/>
            </a:prstGeom>
            <a:noFill/>
          </p:spPr>
          <p:txBody>
            <a:bodyPr wrap="square" rtlCol="0">
              <a:spAutoFit/>
            </a:bodyPr>
            <a:p>
              <a:r>
                <a:rPr lang="zh-CN" altLang="en-US" sz="2400">
                  <a:solidFill>
                    <a:schemeClr val="bg1"/>
                  </a:solidFill>
                </a:rPr>
                <a:t>九、项目安排</a:t>
              </a:r>
              <a:endParaRPr lang="zh-CN" altLang="en-US" sz="2400">
                <a:solidFill>
                  <a:schemeClr val="bg1"/>
                </a:solidFill>
              </a:endParaRPr>
            </a:p>
          </p:txBody>
        </p:sp>
      </p:grpSp>
      <p:grpSp>
        <p:nvGrpSpPr>
          <p:cNvPr id="14" name="组合 13"/>
          <p:cNvGrpSpPr/>
          <p:nvPr/>
        </p:nvGrpSpPr>
        <p:grpSpPr>
          <a:xfrm>
            <a:off x="261621" y="1534795"/>
            <a:ext cx="9445868" cy="5161894"/>
            <a:chOff x="1331" y="3164"/>
            <a:chExt cx="14850" cy="7561"/>
          </a:xfrm>
        </p:grpSpPr>
        <p:sp>
          <p:nvSpPr>
            <p:cNvPr id="6" name="矩形 5"/>
            <p:cNvSpPr/>
            <p:nvPr/>
          </p:nvSpPr>
          <p:spPr>
            <a:xfrm>
              <a:off x="1331" y="3164"/>
              <a:ext cx="3275" cy="7560"/>
            </a:xfrm>
            <a:prstGeom prst="rect">
              <a:avLst/>
            </a:prstGeom>
            <a:solidFill>
              <a:schemeClr val="accent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9884" y="3164"/>
              <a:ext cx="6297" cy="7561"/>
            </a:xfrm>
            <a:prstGeom prst="rect">
              <a:avLst/>
            </a:pr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5503" y="3164"/>
              <a:ext cx="3275" cy="756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473" y="3304"/>
              <a:ext cx="1492" cy="674"/>
            </a:xfrm>
            <a:prstGeom prst="rect">
              <a:avLst/>
            </a:prstGeom>
            <a:noFill/>
          </p:spPr>
          <p:txBody>
            <a:bodyPr wrap="square" rtlCol="0">
              <a:spAutoFit/>
            </a:bodyPr>
            <a:p>
              <a:r>
                <a:rPr lang="zh-CN" altLang="en-US" sz="2400" b="1">
                  <a:solidFill>
                    <a:schemeClr val="bg1"/>
                  </a:solidFill>
                </a:rPr>
                <a:t>时间</a:t>
              </a:r>
              <a:endParaRPr lang="zh-CN" altLang="en-US" sz="2400" b="1">
                <a:solidFill>
                  <a:schemeClr val="bg1"/>
                </a:solidFill>
              </a:endParaRPr>
            </a:p>
          </p:txBody>
        </p:sp>
        <p:sp>
          <p:nvSpPr>
            <p:cNvPr id="10" name="文本框 9"/>
            <p:cNvSpPr txBox="1"/>
            <p:nvPr/>
          </p:nvSpPr>
          <p:spPr>
            <a:xfrm>
              <a:off x="10008" y="3316"/>
              <a:ext cx="1492" cy="674"/>
            </a:xfrm>
            <a:prstGeom prst="rect">
              <a:avLst/>
            </a:prstGeom>
            <a:noFill/>
          </p:spPr>
          <p:txBody>
            <a:bodyPr wrap="square" rtlCol="0">
              <a:spAutoFit/>
            </a:bodyPr>
            <a:p>
              <a:r>
                <a:rPr lang="zh-CN" altLang="en-US" sz="2400" b="1">
                  <a:solidFill>
                    <a:schemeClr val="bg1"/>
                  </a:solidFill>
                </a:rPr>
                <a:t>费用</a:t>
              </a:r>
              <a:endParaRPr lang="zh-CN" altLang="en-US" sz="2400" b="1">
                <a:solidFill>
                  <a:schemeClr val="bg1"/>
                </a:solidFill>
              </a:endParaRPr>
            </a:p>
          </p:txBody>
        </p:sp>
        <p:sp>
          <p:nvSpPr>
            <p:cNvPr id="11" name="文本框 10"/>
            <p:cNvSpPr txBox="1"/>
            <p:nvPr/>
          </p:nvSpPr>
          <p:spPr>
            <a:xfrm>
              <a:off x="5503" y="3315"/>
              <a:ext cx="2507" cy="674"/>
            </a:xfrm>
            <a:prstGeom prst="rect">
              <a:avLst/>
            </a:prstGeom>
            <a:noFill/>
          </p:spPr>
          <p:txBody>
            <a:bodyPr wrap="square" rtlCol="0">
              <a:spAutoFit/>
            </a:bodyPr>
            <a:p>
              <a:r>
                <a:rPr lang="zh-CN" altLang="en-US" sz="2400" b="1">
                  <a:solidFill>
                    <a:schemeClr val="bg1"/>
                  </a:solidFill>
                </a:rPr>
                <a:t>报名对象</a:t>
              </a:r>
              <a:endParaRPr lang="zh-CN" altLang="en-US" sz="2400" b="1">
                <a:solidFill>
                  <a:schemeClr val="bg1"/>
                </a:solidFill>
              </a:endParaRPr>
            </a:p>
          </p:txBody>
        </p:sp>
        <p:sp>
          <p:nvSpPr>
            <p:cNvPr id="12" name="文本框 11"/>
            <p:cNvSpPr txBox="1"/>
            <p:nvPr/>
          </p:nvSpPr>
          <p:spPr>
            <a:xfrm>
              <a:off x="1608" y="4332"/>
              <a:ext cx="1761" cy="539"/>
            </a:xfrm>
            <a:prstGeom prst="rect">
              <a:avLst/>
            </a:prstGeom>
            <a:noFill/>
          </p:spPr>
          <p:txBody>
            <a:bodyPr wrap="square" rtlCol="0">
              <a:spAutoFit/>
            </a:bodyPr>
            <a:p>
              <a:r>
                <a:rPr lang="en-US" altLang="zh-CN" sz="1800">
                  <a:solidFill>
                    <a:schemeClr val="bg1"/>
                  </a:solidFill>
                </a:rPr>
                <a:t>7</a:t>
              </a:r>
              <a:r>
                <a:rPr lang="zh-CN" altLang="en-US" sz="1800">
                  <a:solidFill>
                    <a:schemeClr val="bg1"/>
                  </a:solidFill>
                </a:rPr>
                <a:t>天</a:t>
              </a:r>
              <a:endParaRPr lang="zh-CN" altLang="en-US" sz="1800">
                <a:solidFill>
                  <a:schemeClr val="bg1"/>
                </a:solidFill>
              </a:endParaRPr>
            </a:p>
          </p:txBody>
        </p:sp>
      </p:grpSp>
      <p:sp>
        <p:nvSpPr>
          <p:cNvPr id="15" name="文本框 14"/>
          <p:cNvSpPr txBox="1"/>
          <p:nvPr/>
        </p:nvSpPr>
        <p:spPr>
          <a:xfrm>
            <a:off x="2915285" y="2332355"/>
            <a:ext cx="2083435" cy="645160"/>
          </a:xfrm>
          <a:prstGeom prst="rect">
            <a:avLst/>
          </a:prstGeom>
          <a:noFill/>
        </p:spPr>
        <p:txBody>
          <a:bodyPr wrap="square" rtlCol="0">
            <a:spAutoFit/>
          </a:bodyPr>
          <a:p>
            <a:pPr marL="285750" indent="-285750">
              <a:buFont typeface="Wingdings" panose="05000000000000000000" charset="0"/>
              <a:buChar char="l"/>
            </a:pPr>
            <a:r>
              <a:rPr lang="zh-CN" altLang="en-US" sz="1800">
                <a:solidFill>
                  <a:schemeClr val="bg1"/>
                </a:solidFill>
              </a:rPr>
              <a:t>优秀大学生</a:t>
            </a:r>
            <a:endParaRPr lang="zh-CN" altLang="en-US" sz="1800">
              <a:solidFill>
                <a:schemeClr val="bg1"/>
              </a:solidFill>
            </a:endParaRPr>
          </a:p>
          <a:p>
            <a:pPr marL="285750" indent="-285750">
              <a:buFont typeface="Wingdings" panose="05000000000000000000" charset="0"/>
              <a:buChar char="l"/>
            </a:pPr>
            <a:r>
              <a:rPr lang="zh-CN" altLang="en-US" sz="1800">
                <a:solidFill>
                  <a:schemeClr val="bg1"/>
                </a:solidFill>
              </a:rPr>
              <a:t>创新创业精英</a:t>
            </a:r>
            <a:endParaRPr lang="zh-CN" altLang="en-US" sz="1800">
              <a:solidFill>
                <a:schemeClr val="bg1"/>
              </a:solidFill>
            </a:endParaRPr>
          </a:p>
        </p:txBody>
      </p:sp>
      <p:sp>
        <p:nvSpPr>
          <p:cNvPr id="16" name="文本框 15"/>
          <p:cNvSpPr txBox="1"/>
          <p:nvPr/>
        </p:nvSpPr>
        <p:spPr>
          <a:xfrm>
            <a:off x="5730240" y="2098675"/>
            <a:ext cx="3917950" cy="4351655"/>
          </a:xfrm>
          <a:prstGeom prst="rect">
            <a:avLst/>
          </a:prstGeom>
          <a:noFill/>
        </p:spPr>
        <p:txBody>
          <a:bodyPr wrap="square" rtlCol="0">
            <a:spAutoFit/>
          </a:bodyPr>
          <a:p>
            <a:pPr algn="just">
              <a:lnSpc>
                <a:spcPct val="140000"/>
              </a:lnSpc>
            </a:pPr>
            <a:r>
              <a:rPr lang="zh-CN" altLang="en-US" sz="1800" b="1" dirty="0">
                <a:solidFill>
                  <a:schemeClr val="bg1"/>
                </a:solidFill>
                <a:latin typeface="微软雅黑" panose="020B0503020204020204" pitchFamily="2" charset="-122"/>
                <a:sym typeface="+mn-ea"/>
              </a:rPr>
              <a:t>人民币</a:t>
            </a:r>
            <a:r>
              <a:rPr lang="en-US" altLang="zh-CN" sz="1800" b="1" dirty="0">
                <a:solidFill>
                  <a:schemeClr val="bg1"/>
                </a:solidFill>
                <a:latin typeface="微软雅黑" panose="020B0503020204020204" pitchFamily="2" charset="-122"/>
                <a:sym typeface="+mn-ea"/>
              </a:rPr>
              <a:t>6800</a:t>
            </a:r>
            <a:r>
              <a:rPr lang="zh-CN" altLang="en-US" sz="1800" b="1" dirty="0">
                <a:solidFill>
                  <a:schemeClr val="bg1"/>
                </a:solidFill>
                <a:latin typeface="微软雅黑" panose="020B0503020204020204" pitchFamily="2" charset="-122"/>
                <a:sym typeface="+mn-ea"/>
              </a:rPr>
              <a:t>元</a:t>
            </a:r>
            <a:endParaRPr lang="zh-CN" altLang="en-US" sz="1800" b="1" dirty="0">
              <a:solidFill>
                <a:schemeClr val="bg1"/>
              </a:solidFill>
              <a:latin typeface="微软雅黑" panose="020B0503020204020204" pitchFamily="2" charset="-122"/>
              <a:ea typeface="微软雅黑" panose="020B0503020204020204" pitchFamily="2" charset="-122"/>
            </a:endParaRPr>
          </a:p>
          <a:p>
            <a:pPr algn="just">
              <a:lnSpc>
                <a:spcPct val="140000"/>
              </a:lnSpc>
            </a:pPr>
            <a:r>
              <a:rPr lang="zh-CN" altLang="en-US" sz="1800" dirty="0">
                <a:solidFill>
                  <a:schemeClr val="bg1"/>
                </a:solidFill>
                <a:latin typeface="微软雅黑" panose="020B0503020204020204" pitchFamily="2" charset="-122"/>
                <a:sym typeface="+mn-ea"/>
              </a:rPr>
              <a:t>费用包含：在港期间香港学府及上市公司参访费用、香港证交所、金融局参访及课程费用、企业内实践的行政管理费、场地及设备使用费、教材费、证书制作费用、企业导师课程费用及导师费用、金融大赛专家指导及评审费用、香港义工体验及证书制作费用、在港期间住宿费用（7天6晚均按照香港四星级酒店标准间安排）、7天境外商业保险费用。</a:t>
            </a:r>
            <a:endParaRPr lang="zh-CN" altLang="en-US" sz="1800" dirty="0">
              <a:solidFill>
                <a:schemeClr val="bg1"/>
              </a:solidFill>
              <a:latin typeface="微软雅黑" panose="020B0503020204020204" pitchFamily="2" charset="-122"/>
              <a:sym typeface="+mn-ea"/>
            </a:endParaRPr>
          </a:p>
        </p:txBody>
      </p:sp>
      <p:sp>
        <p:nvSpPr>
          <p:cNvPr id="17" name="文本框 16"/>
          <p:cNvSpPr txBox="1"/>
          <p:nvPr/>
        </p:nvSpPr>
        <p:spPr>
          <a:xfrm>
            <a:off x="441480" y="2748042"/>
            <a:ext cx="2190042" cy="367975"/>
          </a:xfrm>
          <a:prstGeom prst="rect">
            <a:avLst/>
          </a:prstGeom>
          <a:noFill/>
        </p:spPr>
        <p:txBody>
          <a:bodyPr wrap="square" rtlCol="0">
            <a:spAutoFit/>
          </a:bodyPr>
          <a:p>
            <a:r>
              <a:rPr lang="zh-CN" altLang="en-US" sz="1800">
                <a:solidFill>
                  <a:schemeClr val="bg1"/>
                </a:solidFill>
              </a:rPr>
              <a:t>7月14日-20日</a:t>
            </a:r>
            <a:endParaRPr lang="zh-CN" altLang="en-US" sz="180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A6C89"/>
        </a:solidFill>
        <a:effectLst/>
      </p:bgPr>
    </p:bg>
    <p:spTree>
      <p:nvGrpSpPr>
        <p:cNvPr id="1" name=""/>
        <p:cNvGrpSpPr/>
        <p:nvPr/>
      </p:nvGrpSpPr>
      <p:grpSpPr>
        <a:xfrm>
          <a:off x="0" y="0"/>
          <a:ext cx="0" cy="0"/>
          <a:chOff x="0" y="0"/>
          <a:chExt cx="0" cy="0"/>
        </a:xfrm>
      </p:grpSpPr>
      <p:grpSp>
        <p:nvGrpSpPr>
          <p:cNvPr id="8" name="组合 7"/>
          <p:cNvGrpSpPr/>
          <p:nvPr/>
        </p:nvGrpSpPr>
        <p:grpSpPr>
          <a:xfrm>
            <a:off x="3016427" y="12741"/>
            <a:ext cx="3807178" cy="586957"/>
            <a:chOff x="6769" y="-11"/>
            <a:chExt cx="5996" cy="924"/>
          </a:xfrm>
        </p:grpSpPr>
        <p:sp>
          <p:nvSpPr>
            <p:cNvPr id="4" name="矩形 3"/>
            <p:cNvSpPr/>
            <p:nvPr>
              <p:custDataLst>
                <p:tags r:id="rId1"/>
              </p:custDataLst>
            </p:nvPr>
          </p:nvSpPr>
          <p:spPr>
            <a:xfrm>
              <a:off x="6911" y="820"/>
              <a:ext cx="5853" cy="9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15"/>
              <a:endParaRPr lang="zh-CN" altLang="en-US" sz="1350">
                <a:solidFill>
                  <a:srgbClr val="FFFFFF"/>
                </a:solidFill>
                <a:cs typeface="Arial" panose="020B0604020202020204" pitchFamily="34" charset="0"/>
              </a:endParaRPr>
            </a:p>
          </p:txBody>
        </p:sp>
        <p:sp>
          <p:nvSpPr>
            <p:cNvPr id="6" name="文本框 5"/>
            <p:cNvSpPr txBox="1"/>
            <p:nvPr>
              <p:custDataLst>
                <p:tags r:id="rId2"/>
              </p:custDataLst>
            </p:nvPr>
          </p:nvSpPr>
          <p:spPr>
            <a:xfrm>
              <a:off x="6769" y="-11"/>
              <a:ext cx="5792" cy="924"/>
            </a:xfrm>
            <a:prstGeom prst="rect">
              <a:avLst/>
            </a:prstGeom>
            <a:noFill/>
          </p:spPr>
          <p:txBody>
            <a:bodyPr wrap="square" lIns="90000" tIns="46800" rIns="90000" bIns="46800" rtlCol="0" anchor="b">
              <a:normAutofit/>
            </a:bodyPr>
            <a:lstStyle/>
            <a:p>
              <a:pPr defTabSz="513715"/>
              <a:r>
                <a:rPr lang="zh-CN" altLang="en-US" sz="3200" b="1" smtClean="0">
                  <a:solidFill>
                    <a:schemeClr val="bg1"/>
                  </a:solidFill>
                  <a:latin typeface="+mj-lt"/>
                  <a:ea typeface="+mj-ea"/>
                  <a:cs typeface="+mj-cs"/>
                </a:rPr>
                <a:t>十、安全保障</a:t>
              </a:r>
              <a:endParaRPr lang="zh-CN" altLang="en-US" sz="3200" b="1" smtClean="0">
                <a:solidFill>
                  <a:schemeClr val="bg1"/>
                </a:solidFill>
                <a:latin typeface="+mj-lt"/>
                <a:ea typeface="+mj-ea"/>
                <a:cs typeface="+mj-cs"/>
              </a:endParaRPr>
            </a:p>
          </p:txBody>
        </p:sp>
      </p:grpSp>
      <p:sp>
        <p:nvSpPr>
          <p:cNvPr id="2" name="文本框 1"/>
          <p:cNvSpPr txBox="1"/>
          <p:nvPr>
            <p:custDataLst>
              <p:tags r:id="rId3"/>
            </p:custDataLst>
          </p:nvPr>
        </p:nvSpPr>
        <p:spPr>
          <a:xfrm>
            <a:off x="2954973" y="617855"/>
            <a:ext cx="6955155" cy="6162675"/>
          </a:xfrm>
          <a:prstGeom prst="rect">
            <a:avLst/>
          </a:prstGeom>
          <a:noFill/>
          <a:ln>
            <a:noFill/>
          </a:ln>
        </p:spPr>
        <p:txBody>
          <a:bodyPr lIns="90000" tIns="46800" rIns="90000" bIns="46800" anchor="t" anchorCtr="0"/>
          <a:lstStyle>
            <a:defPPr>
              <a:defRPr lang="zh-CN"/>
            </a:defPPr>
            <a:lvl1pPr>
              <a:lnSpc>
                <a:spcPct val="130000"/>
              </a:lnSpc>
              <a:buSzPct val="25000"/>
              <a:defRPr>
                <a:solidFill>
                  <a:schemeClr val="bg1">
                    <a:lumMod val="50000"/>
                  </a:schemeClr>
                </a:solidFill>
                <a:ea typeface="Montserrat" panose="02000505000000020004"/>
                <a:cs typeface="Arial" panose="020B0604020202020204" pitchFamily="34" charset="0"/>
              </a:defRPr>
            </a:lvl1pPr>
          </a:lstStyle>
          <a:p>
            <a:pPr defTabSz="513715">
              <a:lnSpc>
                <a:spcPct val="120000"/>
              </a:lnSpc>
            </a:pPr>
            <a:r>
              <a:rPr lang="en-US" altLang="zh-CN" sz="1200" smtClean="0">
                <a:solidFill>
                  <a:schemeClr val="bg1"/>
                </a:solidFill>
                <a:ea typeface="+mn-ea"/>
                <a:sym typeface="+mn-ea"/>
              </a:rPr>
              <a:t>    从报名到项目结束，整个过程虽然看似复杂，但是我们承诺，将与学生和老师进行充分沟通，提供全面细致的服务，保证学生对所有步骤胸有成竹。</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1.专业</a:t>
            </a:r>
            <a:r>
              <a:rPr lang="zh-CN" altLang="en-US" sz="1200" smtClean="0">
                <a:solidFill>
                  <a:schemeClr val="bg1"/>
                </a:solidFill>
                <a:ea typeface="+mn-ea"/>
                <a:sym typeface="+mn-ea"/>
              </a:rPr>
              <a:t>团队</a:t>
            </a:r>
            <a:r>
              <a:rPr lang="en-US" altLang="zh-CN" sz="1200" smtClean="0">
                <a:solidFill>
                  <a:schemeClr val="bg1"/>
                </a:solidFill>
                <a:ea typeface="+mn-ea"/>
                <a:sym typeface="+mn-ea"/>
              </a:rPr>
              <a:t>保证</a:t>
            </a:r>
            <a:r>
              <a:rPr lang="zh-CN" altLang="en-US" sz="1200" smtClean="0">
                <a:solidFill>
                  <a:schemeClr val="bg1"/>
                </a:solidFill>
                <a:ea typeface="+mn-ea"/>
                <a:sym typeface="+mn-ea"/>
              </a:rPr>
              <a:t>：</a:t>
            </a:r>
            <a:r>
              <a:rPr lang="en-US" altLang="zh-CN" sz="1200" smtClean="0">
                <a:solidFill>
                  <a:schemeClr val="bg1"/>
                </a:solidFill>
                <a:ea typeface="+mn-ea"/>
                <a:sym typeface="+mn-ea"/>
              </a:rPr>
              <a:t>公司一直致力于搭建交流平台，增进国际文化交流，公司项目团队已经成功举办多期项目，包括且不限于来自北京理工大学、对外经贸大学、中央财经大学、华南理工大学、中央民族大学、四川大学、重庆大学、重庆邮电大学、重庆文理学院等数千名优秀在校学生，并未出现任何安全问题，积累了丰富的经验并建立了良好的口碑和信誉，以先进的管理模式和成熟优秀的管理团队为学员提供专业服务。</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2.商业保险</a:t>
            </a:r>
            <a:r>
              <a:rPr lang="zh-CN" altLang="en-US" sz="1200" smtClean="0">
                <a:solidFill>
                  <a:schemeClr val="bg1"/>
                </a:solidFill>
                <a:ea typeface="+mn-ea"/>
                <a:sym typeface="+mn-ea"/>
              </a:rPr>
              <a:t>：</a:t>
            </a:r>
            <a:r>
              <a:rPr lang="en-US" altLang="zh-CN" sz="1200" smtClean="0">
                <a:solidFill>
                  <a:schemeClr val="bg1"/>
                </a:solidFill>
                <a:ea typeface="+mn-ea"/>
                <a:sym typeface="+mn-ea"/>
              </a:rPr>
              <a:t>项目开始前，公司会为每个同学购买商业保险，保障学生在出境期间的安全。</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3.项目详细日程及公司带队人员联系方式公布</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    为了加强学校、家长对公司项目的监督以及方便项目过程中与学生的良好沟通，公司会在项目开始前，将项目详细日程及所有在港带队人员的姓名及联系方式公布给学员，以保障项目过程中老师和家长清楚了解学生的行动和具体表现。</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4.高铁站接送</a:t>
            </a:r>
            <a:r>
              <a:rPr lang="zh-CN" altLang="en-US" sz="1200" smtClean="0">
                <a:solidFill>
                  <a:schemeClr val="bg1"/>
                </a:solidFill>
                <a:ea typeface="+mn-ea"/>
                <a:sym typeface="+mn-ea"/>
              </a:rPr>
              <a:t>：</a:t>
            </a:r>
            <a:r>
              <a:rPr lang="en-US" altLang="zh-CN" sz="1200" smtClean="0">
                <a:solidFill>
                  <a:schemeClr val="bg1"/>
                </a:solidFill>
                <a:ea typeface="+mn-ea"/>
                <a:sym typeface="+mn-ea"/>
              </a:rPr>
              <a:t>公司会安排领队老师在集合高铁站帮助学生办理通关手续，确保每位学员顺利通过安全检查，并陪同学生一起抵达下榻酒店。项目结束后，也由项目领队带领学员去高铁站返程。</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5.管理模式</a:t>
            </a:r>
            <a:r>
              <a:rPr lang="zh-CN" altLang="en-US" sz="1200" smtClean="0">
                <a:solidFill>
                  <a:schemeClr val="bg1"/>
                </a:solidFill>
                <a:ea typeface="+mn-ea"/>
                <a:sym typeface="+mn-ea"/>
              </a:rPr>
              <a:t>：</a:t>
            </a:r>
            <a:r>
              <a:rPr lang="en-US" altLang="zh-CN" sz="1200" smtClean="0">
                <a:solidFill>
                  <a:schemeClr val="bg1"/>
                </a:solidFill>
                <a:ea typeface="+mn-ea"/>
                <a:sym typeface="+mn-ea"/>
              </a:rPr>
              <a:t>项目建立有完善的管理制度， 每个环节都有公司工作人员专人负责。项目领队每晚会与各小组组长开会传达活动进程和要求，并定时与每位学生沟通， 确定了解学生在项目期间的动态，及时与老师反馈。</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6.结伴出行与联络畅通</a:t>
            </a:r>
            <a:r>
              <a:rPr lang="zh-CN" altLang="en-US" sz="1200" smtClean="0">
                <a:solidFill>
                  <a:schemeClr val="bg1"/>
                </a:solidFill>
                <a:ea typeface="+mn-ea"/>
                <a:sym typeface="+mn-ea"/>
              </a:rPr>
              <a:t>：</a:t>
            </a:r>
            <a:r>
              <a:rPr lang="en-US" altLang="zh-CN" sz="1200" smtClean="0">
                <a:solidFill>
                  <a:schemeClr val="bg1"/>
                </a:solidFill>
                <a:ea typeface="+mn-ea"/>
                <a:sym typeface="+mn-ea"/>
              </a:rPr>
              <a:t>项目学习之余，公司规定学员不可单独行动，均须以小组为单位结伴出行，在体验境外游学生活的同时，保障出行安全。此外，出发前，公司工作人员会要求每个学员开通国际漫游业务，并且保证手机制式在境外能正常使用。同时，工作人员还会向学员的国内联系人提供当地手机号，确保紧急情况下能与国内保持良好联系。</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7.交通安全</a:t>
            </a:r>
            <a:r>
              <a:rPr lang="zh-CN" altLang="en-US" sz="1200" smtClean="0">
                <a:solidFill>
                  <a:schemeClr val="bg1"/>
                </a:solidFill>
                <a:ea typeface="+mn-ea"/>
                <a:sym typeface="+mn-ea"/>
              </a:rPr>
              <a:t>：</a:t>
            </a:r>
            <a:r>
              <a:rPr lang="en-US" altLang="zh-CN" sz="1200" smtClean="0">
                <a:solidFill>
                  <a:schemeClr val="bg1"/>
                </a:solidFill>
                <a:ea typeface="+mn-ea"/>
                <a:sym typeface="+mn-ea"/>
              </a:rPr>
              <a:t>访问大学、公司、各大机构均有公司带队老师及当地导师全程陪伴，根据访问地点由带队老师安排，统一行动。</a:t>
            </a:r>
            <a:endParaRPr lang="en-US" altLang="zh-CN" sz="1200" smtClean="0">
              <a:solidFill>
                <a:schemeClr val="bg1"/>
              </a:solidFill>
              <a:ea typeface="+mn-ea"/>
              <a:cs typeface="+mn-cs"/>
            </a:endParaRPr>
          </a:p>
          <a:p>
            <a:pPr defTabSz="513715">
              <a:lnSpc>
                <a:spcPct val="120000"/>
              </a:lnSpc>
            </a:pPr>
            <a:r>
              <a:rPr lang="en-US" altLang="zh-CN" sz="1200" smtClean="0">
                <a:solidFill>
                  <a:schemeClr val="bg1"/>
                </a:solidFill>
                <a:ea typeface="+mn-ea"/>
                <a:sym typeface="+mn-ea"/>
              </a:rPr>
              <a:t>8.住宿安全</a:t>
            </a:r>
            <a:r>
              <a:rPr lang="zh-CN" altLang="en-US" sz="1200" smtClean="0">
                <a:solidFill>
                  <a:schemeClr val="bg1"/>
                </a:solidFill>
                <a:ea typeface="+mn-ea"/>
                <a:sym typeface="+mn-ea"/>
              </a:rPr>
              <a:t>：</a:t>
            </a:r>
            <a:r>
              <a:rPr lang="en-US" altLang="zh-CN" sz="1200" smtClean="0">
                <a:solidFill>
                  <a:schemeClr val="bg1"/>
                </a:solidFill>
                <a:ea typeface="+mn-ea"/>
                <a:sym typeface="+mn-ea"/>
              </a:rPr>
              <a:t>为保障学员的住宿安全，公司为学生统一安排酒店住宿，入住酒店均为当地四星标准，地点均靠近访问大学或公司，设施齐全，并由工作人员经过详细的实地调研考察，保障学员的住宿安全。</a:t>
            </a:r>
            <a:r>
              <a:rPr lang="en-US" altLang="zh-CN" sz="1200" smtClean="0">
                <a:solidFill>
                  <a:schemeClr val="bg1"/>
                </a:solidFill>
                <a:ea typeface="+mn-ea"/>
                <a:cs typeface="+mn-cs"/>
              </a:rPr>
              <a:t>为保障学员的住宿安全，公司为学生统一安排酒店住宿，入住酒店均为当地四星标准，地点均靠近访问大学或公司，设施齐全，并由工作人员经过详细的实地调研考察，保障学员的住宿安全。</a:t>
            </a:r>
            <a:endParaRPr lang="en-US" altLang="zh-CN" sz="1200" smtClean="0">
              <a:solidFill>
                <a:schemeClr val="bg1"/>
              </a:solidFill>
              <a:ea typeface="+mn-ea"/>
              <a:cs typeface="+mn-cs"/>
            </a:endParaRPr>
          </a:p>
        </p:txBody>
      </p:sp>
      <p:pic>
        <p:nvPicPr>
          <p:cNvPr id="5" name="图片 4" descr="图片5"/>
          <p:cNvPicPr>
            <a:picLocks noChangeAspect="1"/>
          </p:cNvPicPr>
          <p:nvPr/>
        </p:nvPicPr>
        <p:blipFill>
          <a:blip r:embed="rId4"/>
          <a:stretch>
            <a:fillRect/>
          </a:stretch>
        </p:blipFill>
        <p:spPr>
          <a:xfrm>
            <a:off x="-519112" y="-7620"/>
            <a:ext cx="3474085" cy="6895465"/>
          </a:xfrm>
          <a:prstGeom prst="rect">
            <a:avLst/>
          </a:prstGeom>
        </p:spPr>
      </p:pic>
      <p:sp>
        <p:nvSpPr>
          <p:cNvPr id="3" name="矩形 2"/>
          <p:cNvSpPr/>
          <p:nvPr>
            <p:custDataLst>
              <p:tags r:id="rId5"/>
            </p:custDataLst>
          </p:nvPr>
        </p:nvSpPr>
        <p:spPr>
          <a:xfrm>
            <a:off x="2573338" y="12700"/>
            <a:ext cx="381635" cy="6875145"/>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3715"/>
            <a:endParaRPr lang="zh-CN" altLang="en-US" sz="1350">
              <a:solidFill>
                <a:srgbClr val="FFFFFF"/>
              </a:solidFill>
              <a:cs typeface="Arial" panose="020B0604020202020204" pitchFamily="34" charset="0"/>
            </a:endParaRPr>
          </a:p>
        </p:txBody>
      </p:sp>
    </p:spTree>
    <p:custDataLst>
      <p:tags r:id="rId6"/>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33020" y="25400"/>
            <a:ext cx="9969500" cy="6811010"/>
            <a:chOff x="1448" y="958"/>
            <a:chExt cx="12701" cy="8843"/>
          </a:xfrm>
        </p:grpSpPr>
        <p:pic>
          <p:nvPicPr>
            <p:cNvPr id="2" name="图片 1" descr="2012091016092820"/>
            <p:cNvPicPr>
              <a:picLocks noChangeAspect="1"/>
            </p:cNvPicPr>
            <p:nvPr/>
          </p:nvPicPr>
          <p:blipFill>
            <a:blip r:embed="rId1"/>
            <a:srcRect/>
            <a:stretch>
              <a:fillRect/>
            </a:stretch>
          </p:blipFill>
          <p:spPr>
            <a:xfrm>
              <a:off x="1451" y="958"/>
              <a:ext cx="12699" cy="4665"/>
            </a:xfrm>
            <a:prstGeom prst="rect">
              <a:avLst/>
            </a:prstGeom>
          </p:spPr>
        </p:pic>
        <p:grpSp>
          <p:nvGrpSpPr>
            <p:cNvPr id="5" name="组合 4"/>
            <p:cNvGrpSpPr/>
            <p:nvPr/>
          </p:nvGrpSpPr>
          <p:grpSpPr>
            <a:xfrm>
              <a:off x="9908" y="3243"/>
              <a:ext cx="3944" cy="2381"/>
              <a:chOff x="9051" y="-1067"/>
              <a:chExt cx="4855" cy="2931"/>
            </a:xfrm>
          </p:grpSpPr>
          <p:sp>
            <p:nvSpPr>
              <p:cNvPr id="3" name="矩形 2"/>
              <p:cNvSpPr/>
              <p:nvPr/>
            </p:nvSpPr>
            <p:spPr>
              <a:xfrm>
                <a:off x="9051" y="-1067"/>
                <a:ext cx="4855" cy="293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00"/>
              </a:p>
            </p:txBody>
          </p:sp>
          <p:sp>
            <p:nvSpPr>
              <p:cNvPr id="4" name="文本框 3"/>
              <p:cNvSpPr txBox="1"/>
              <p:nvPr/>
            </p:nvSpPr>
            <p:spPr>
              <a:xfrm>
                <a:off x="9827" y="-116"/>
                <a:ext cx="3614" cy="1327"/>
              </a:xfrm>
              <a:prstGeom prst="rect">
                <a:avLst/>
              </a:prstGeom>
              <a:noFill/>
            </p:spPr>
            <p:txBody>
              <a:bodyPr wrap="square" rtlCol="0">
                <a:spAutoFit/>
              </a:bodyPr>
              <a:p>
                <a:r>
                  <a:rPr lang="en-US" altLang="zh-CN" sz="4800" b="1">
                    <a:solidFill>
                      <a:schemeClr val="bg1"/>
                    </a:solidFill>
                  </a:rPr>
                  <a:t>”</a:t>
                </a:r>
                <a:r>
                  <a:rPr lang="zh-CN" altLang="en-US" sz="2800" b="1">
                    <a:solidFill>
                      <a:schemeClr val="bg1"/>
                    </a:solidFill>
                  </a:rPr>
                  <a:t>关于我们</a:t>
                </a:r>
                <a:r>
                  <a:rPr lang="en-US" altLang="zh-CN" sz="4800" b="1">
                    <a:solidFill>
                      <a:schemeClr val="bg1"/>
                    </a:solidFill>
                  </a:rPr>
                  <a:t>“</a:t>
                </a:r>
                <a:endParaRPr lang="en-US" altLang="zh-CN" sz="4800" b="1">
                  <a:solidFill>
                    <a:schemeClr val="bg1"/>
                  </a:solidFill>
                </a:endParaRPr>
              </a:p>
            </p:txBody>
          </p:sp>
        </p:grpSp>
        <p:sp>
          <p:nvSpPr>
            <p:cNvPr id="7" name="矩形 6"/>
            <p:cNvSpPr/>
            <p:nvPr/>
          </p:nvSpPr>
          <p:spPr>
            <a:xfrm>
              <a:off x="1451" y="5623"/>
              <a:ext cx="12698" cy="303"/>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00"/>
            </a:p>
          </p:txBody>
        </p:sp>
        <p:sp>
          <p:nvSpPr>
            <p:cNvPr id="8" name="矩形 7"/>
            <p:cNvSpPr/>
            <p:nvPr/>
          </p:nvSpPr>
          <p:spPr>
            <a:xfrm>
              <a:off x="1448" y="5926"/>
              <a:ext cx="12701" cy="38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00"/>
            </a:p>
          </p:txBody>
        </p:sp>
        <p:sp>
          <p:nvSpPr>
            <p:cNvPr id="9" name="文本框 8"/>
            <p:cNvSpPr txBox="1"/>
            <p:nvPr/>
          </p:nvSpPr>
          <p:spPr>
            <a:xfrm>
              <a:off x="1508" y="5926"/>
              <a:ext cx="12344" cy="3375"/>
            </a:xfrm>
            <a:prstGeom prst="rect">
              <a:avLst/>
            </a:prstGeom>
            <a:noFill/>
          </p:spPr>
          <p:txBody>
            <a:bodyPr wrap="square" rtlCol="0">
              <a:spAutoFit/>
            </a:bodyPr>
            <a:p>
              <a:pPr>
                <a:lnSpc>
                  <a:spcPct val="170000"/>
                </a:lnSpc>
              </a:pPr>
              <a:r>
                <a:rPr lang="en-US" altLang="zh-CN" sz="1600">
                  <a:solidFill>
                    <a:schemeClr val="bg1"/>
                  </a:solidFill>
                </a:rPr>
                <a:t>    </a:t>
              </a:r>
              <a:r>
                <a:rPr lang="zh-CN" altLang="en-US" sz="1600">
                  <a:solidFill>
                    <a:schemeClr val="bg1"/>
                  </a:solidFill>
                </a:rPr>
                <a:t>万学国际事业部，成立于</a:t>
              </a:r>
              <a:r>
                <a:rPr lang="en-US" altLang="zh-CN" sz="1600">
                  <a:solidFill>
                    <a:schemeClr val="bg1"/>
                  </a:solidFill>
                </a:rPr>
                <a:t>2017</a:t>
              </a:r>
              <a:r>
                <a:rPr lang="zh-CN" altLang="en-US" sz="1600">
                  <a:solidFill>
                    <a:schemeClr val="bg1"/>
                  </a:solidFill>
                </a:rPr>
                <a:t>年，致力于为客户提供定制化服务，包括专项主题游学及商务考察、出国留学及语言培训、国际教育文化展会及大型论坛筹办，为企业家及新生代企业继承人践行国际经验，开展国际素质教育培训课程、实习实训就业指导课程、海外人才与项目引进等;与国内外多所学校、文化教育机构、师资培训中心等形成合作关系，为促进中外教育文化交流服务提供高质量的平台，  并通过搭建高效的管理系统和引进高质量的师资团队，从而提高培训质量，促进中外文化交流;让参与者切身感受国内外先进科技与人文环境;凭借专属的海外资源，构建国际化的文化窗口与通道。</a:t>
              </a:r>
              <a:endParaRPr lang="zh-CN" altLang="en-US" sz="1600">
                <a:solidFill>
                  <a:schemeClr val="bg1"/>
                </a:solidFill>
              </a:endParaRPr>
            </a:p>
          </p:txBody>
        </p:sp>
        <p:pic>
          <p:nvPicPr>
            <p:cNvPr id="10" name="图片 9" descr="C:\Users\Administrator\Desktop\公司资料\图片搜集汇总\新远大 LOGO 定\CCDB6246776AA2F7E7FC62E8EFA0FAAD.pngCCDB6246776AA2F7E7FC62E8EFA0FAAD"/>
            <p:cNvPicPr>
              <a:picLocks noChangeAspect="1"/>
            </p:cNvPicPr>
            <p:nvPr/>
          </p:nvPicPr>
          <p:blipFill>
            <a:blip r:embed="rId2"/>
            <a:srcRect/>
            <a:stretch>
              <a:fillRect/>
            </a:stretch>
          </p:blipFill>
          <p:spPr>
            <a:xfrm>
              <a:off x="11069" y="8816"/>
              <a:ext cx="2605" cy="840"/>
            </a:xfrm>
            <a:prstGeom prst="rect">
              <a:avLst/>
            </a:prstGeom>
          </p:spPr>
        </p:pic>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80010" y="79375"/>
            <a:ext cx="9723120" cy="3514090"/>
          </a:xfrm>
          <a:prstGeom prst="rect">
            <a:avLst/>
          </a:prstGeom>
          <a:blipFill dpi="0" rotWithShape="1">
            <a:blip r:embed="rId2">
              <a:extLst>
                <a:ext uri="{28A0092B-C50C-407E-A947-70E740481C1C}">
                  <a14:useLocalDpi xmlns:a14="http://schemas.microsoft.com/office/drawing/2010/main" val="0"/>
                </a:ext>
              </a:extLst>
            </a:blip>
            <a:srcRect/>
            <a:stretch>
              <a:fillRect t="-40108" b="-401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5" name="文本框 4"/>
          <p:cNvSpPr txBox="1"/>
          <p:nvPr/>
        </p:nvSpPr>
        <p:spPr>
          <a:xfrm>
            <a:off x="526415" y="3848735"/>
            <a:ext cx="2922270" cy="368300"/>
          </a:xfrm>
          <a:prstGeom prst="rect">
            <a:avLst/>
          </a:prstGeom>
          <a:noFill/>
        </p:spPr>
        <p:txBody>
          <a:bodyPr wrap="square" rtlCol="0">
            <a:spAutoFit/>
          </a:bodyPr>
          <a:p>
            <a:r>
              <a:rPr lang="zh-CN" altLang="zh-CN" sz="1800" b="1">
                <a:solidFill>
                  <a:srgbClr val="B22828"/>
                </a:solidFill>
              </a:rPr>
              <a:t>项目介绍</a:t>
            </a:r>
            <a:endParaRPr lang="zh-CN" altLang="zh-CN" sz="1800" b="1">
              <a:solidFill>
                <a:srgbClr val="B22828"/>
              </a:solidFill>
            </a:endParaRPr>
          </a:p>
        </p:txBody>
      </p:sp>
      <p:sp>
        <p:nvSpPr>
          <p:cNvPr id="7" name="文本框 6"/>
          <p:cNvSpPr txBox="1"/>
          <p:nvPr/>
        </p:nvSpPr>
        <p:spPr>
          <a:xfrm>
            <a:off x="526415" y="4152265"/>
            <a:ext cx="5242560" cy="645160"/>
          </a:xfrm>
          <a:prstGeom prst="rect">
            <a:avLst/>
          </a:prstGeom>
          <a:noFill/>
        </p:spPr>
        <p:txBody>
          <a:bodyPr wrap="square" rtlCol="0">
            <a:spAutoFit/>
          </a:bodyPr>
          <a:p>
            <a:pPr algn="l">
              <a:lnSpc>
                <a:spcPct val="150000"/>
              </a:lnSpc>
              <a:buNone/>
            </a:pPr>
            <a:r>
              <a:rPr lang="zh-CN" altLang="en-US" sz="1200">
                <a:solidFill>
                  <a:schemeClr val="tx1"/>
                </a:solidFill>
                <a:sym typeface="+mn-ea"/>
              </a:rPr>
              <a:t>本项目是以夯实精英理论知识为基础，以实践实战为导向，内容丰富，形式多样，进一步促进精英学生和社会需求的对接的海外研学项目。</a:t>
            </a:r>
            <a:endParaRPr lang="zh-CN" altLang="en-US" sz="1200">
              <a:solidFill>
                <a:schemeClr val="tx1"/>
              </a:solidFill>
              <a:sym typeface="+mn-ea"/>
            </a:endParaRPr>
          </a:p>
        </p:txBody>
      </p:sp>
      <p:grpSp>
        <p:nvGrpSpPr>
          <p:cNvPr id="10" name="组合 9"/>
          <p:cNvGrpSpPr/>
          <p:nvPr/>
        </p:nvGrpSpPr>
        <p:grpSpPr>
          <a:xfrm rot="0">
            <a:off x="-274320" y="3848735"/>
            <a:ext cx="659130" cy="1817370"/>
            <a:chOff x="-245" y="6456"/>
            <a:chExt cx="1038" cy="2862"/>
          </a:xfrm>
        </p:grpSpPr>
        <p:sp>
          <p:nvSpPr>
            <p:cNvPr id="8" name="矩形 7"/>
            <p:cNvSpPr/>
            <p:nvPr/>
          </p:nvSpPr>
          <p:spPr>
            <a:xfrm>
              <a:off x="-245" y="6456"/>
              <a:ext cx="930" cy="2862"/>
            </a:xfrm>
            <a:prstGeom prst="rect">
              <a:avLst/>
            </a:prstGeom>
            <a:solidFill>
              <a:srgbClr val="B22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21" y="6934"/>
              <a:ext cx="772" cy="1907"/>
            </a:xfrm>
            <a:prstGeom prst="rect">
              <a:avLst/>
            </a:prstGeom>
            <a:noFill/>
          </p:spPr>
          <p:txBody>
            <a:bodyPr vert="eaVert" wrap="square" rtlCol="0">
              <a:spAutoFit/>
            </a:bodyPr>
            <a:p>
              <a:r>
                <a:rPr lang="zh-CN" altLang="en-US" sz="2000">
                  <a:solidFill>
                    <a:schemeClr val="bg1"/>
                  </a:solidFill>
                </a:rPr>
                <a:t>项目简介</a:t>
              </a:r>
              <a:endParaRPr lang="zh-CN" altLang="en-US" sz="2000">
                <a:solidFill>
                  <a:schemeClr val="bg1"/>
                </a:solidFill>
              </a:endParaRPr>
            </a:p>
          </p:txBody>
        </p:sp>
      </p:grpSp>
      <p:grpSp>
        <p:nvGrpSpPr>
          <p:cNvPr id="2" name="组合 1"/>
          <p:cNvGrpSpPr/>
          <p:nvPr/>
        </p:nvGrpSpPr>
        <p:grpSpPr>
          <a:xfrm>
            <a:off x="526415" y="4890135"/>
            <a:ext cx="5112385" cy="1844675"/>
            <a:chOff x="829" y="8265"/>
            <a:chExt cx="8051" cy="2905"/>
          </a:xfrm>
        </p:grpSpPr>
        <p:sp>
          <p:nvSpPr>
            <p:cNvPr id="13" name="文本框 12"/>
            <p:cNvSpPr txBox="1"/>
            <p:nvPr/>
          </p:nvSpPr>
          <p:spPr>
            <a:xfrm>
              <a:off x="829" y="8265"/>
              <a:ext cx="4602" cy="580"/>
            </a:xfrm>
            <a:prstGeom prst="rect">
              <a:avLst/>
            </a:prstGeom>
            <a:noFill/>
          </p:spPr>
          <p:txBody>
            <a:bodyPr wrap="square" rtlCol="0">
              <a:spAutoFit/>
            </a:bodyPr>
            <a:p>
              <a:r>
                <a:rPr lang="zh-CN" altLang="zh-CN" sz="1800" b="1">
                  <a:solidFill>
                    <a:srgbClr val="B22828"/>
                  </a:solidFill>
                </a:rPr>
                <a:t>项目目的</a:t>
              </a:r>
              <a:endParaRPr lang="zh-CN" altLang="zh-CN" sz="1800" b="1">
                <a:solidFill>
                  <a:srgbClr val="B22828"/>
                </a:solidFill>
              </a:endParaRPr>
            </a:p>
          </p:txBody>
        </p:sp>
        <p:sp>
          <p:nvSpPr>
            <p:cNvPr id="14" name="文本框 13"/>
            <p:cNvSpPr txBox="1"/>
            <p:nvPr/>
          </p:nvSpPr>
          <p:spPr>
            <a:xfrm>
              <a:off x="829" y="8845"/>
              <a:ext cx="8051" cy="2325"/>
            </a:xfrm>
            <a:prstGeom prst="rect">
              <a:avLst/>
            </a:prstGeom>
            <a:noFill/>
          </p:spPr>
          <p:txBody>
            <a:bodyPr wrap="square" rtlCol="0">
              <a:spAutoFit/>
            </a:bodyPr>
            <a:p>
              <a:pPr>
                <a:lnSpc>
                  <a:spcPct val="150000"/>
                </a:lnSpc>
              </a:pPr>
              <a:r>
                <a:rPr lang="en-US" altLang="zh-CN" sz="1200"/>
                <a:t>1. </a:t>
              </a:r>
              <a:r>
                <a:rPr lang="zh-CN" altLang="en-US" sz="1200"/>
                <a:t>促进本校创新创业精英与社会需求的对接。提高学生求职竞争力。</a:t>
              </a:r>
              <a:endParaRPr lang="zh-CN" altLang="en-US" sz="1200"/>
            </a:p>
            <a:p>
              <a:pPr>
                <a:lnSpc>
                  <a:spcPct val="150000"/>
                </a:lnSpc>
              </a:pPr>
              <a:r>
                <a:rPr lang="en-US" altLang="zh-CN" sz="1200"/>
                <a:t>2. </a:t>
              </a:r>
              <a:r>
                <a:rPr lang="zh-CN" altLang="en-US" sz="1200"/>
                <a:t>提升大学生创新创业实战能力，</a:t>
              </a:r>
              <a:r>
                <a:rPr sz="1200">
                  <a:sym typeface="+mn-ea"/>
                </a:rPr>
                <a:t>免费接受万学教育专家指导，冲击各大赛事奖项。</a:t>
              </a:r>
              <a:endParaRPr sz="1200">
                <a:sym typeface="+mn-ea"/>
              </a:endParaRPr>
            </a:p>
            <a:p>
              <a:pPr>
                <a:lnSpc>
                  <a:spcPct val="150000"/>
                </a:lnSpc>
              </a:pPr>
              <a:r>
                <a:rPr lang="en-US" altLang="zh-CN" sz="1200"/>
                <a:t>3. </a:t>
              </a:r>
              <a:r>
                <a:rPr lang="zh-CN" altLang="en-US" sz="1200"/>
                <a:t>开拓本校学生视野，提升学生们的创新创业思维能力。</a:t>
              </a:r>
              <a:endParaRPr lang="zh-CN" altLang="en-US" sz="1200"/>
            </a:p>
            <a:p>
              <a:pPr>
                <a:lnSpc>
                  <a:spcPct val="150000"/>
                </a:lnSpc>
              </a:pPr>
              <a:r>
                <a:rPr lang="en-US" altLang="zh-CN" sz="1200">
                  <a:sym typeface="+mn-ea"/>
                </a:rPr>
                <a:t>4. </a:t>
              </a:r>
              <a:r>
                <a:rPr lang="zh-CN" altLang="en-US" sz="1200">
                  <a:sym typeface="+mn-ea"/>
                </a:rPr>
                <a:t>培养高质量学生精英团队。</a:t>
              </a:r>
              <a:endParaRPr lang="zh-CN" altLang="en-US" sz="1200"/>
            </a:p>
          </p:txBody>
        </p:sp>
      </p:grpSp>
      <p:pic>
        <p:nvPicPr>
          <p:cNvPr id="16" name="图片 15" descr="timg (3)"/>
          <p:cNvPicPr>
            <a:picLocks noChangeAspect="1"/>
          </p:cNvPicPr>
          <p:nvPr/>
        </p:nvPicPr>
        <p:blipFill>
          <a:blip r:embed="rId3"/>
          <a:srcRect/>
          <a:stretch>
            <a:fillRect/>
          </a:stretch>
        </p:blipFill>
        <p:spPr>
          <a:xfrm>
            <a:off x="5728970" y="3690620"/>
            <a:ext cx="4074160" cy="30441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4445" y="-13335"/>
            <a:ext cx="9924415" cy="6897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nvGrpSpPr>
        <p:grpSpPr>
          <a:xfrm>
            <a:off x="6866255" y="5479415"/>
            <a:ext cx="2724150" cy="1060450"/>
            <a:chOff x="8978" y="7800"/>
            <a:chExt cx="4290" cy="1670"/>
          </a:xfrm>
        </p:grpSpPr>
        <p:sp>
          <p:nvSpPr>
            <p:cNvPr id="3" name="文本框 2"/>
            <p:cNvSpPr txBox="1"/>
            <p:nvPr/>
          </p:nvSpPr>
          <p:spPr>
            <a:xfrm>
              <a:off x="8978" y="7800"/>
              <a:ext cx="4290" cy="580"/>
            </a:xfrm>
            <a:prstGeom prst="rect">
              <a:avLst/>
            </a:prstGeom>
            <a:noFill/>
          </p:spPr>
          <p:txBody>
            <a:bodyPr wrap="square" rtlCol="0">
              <a:spAutoFit/>
            </a:bodyPr>
            <a:p>
              <a:r>
                <a:rPr lang="zh-CN" altLang="en-US">
                  <a:solidFill>
                    <a:schemeClr val="bg1"/>
                  </a:solidFill>
                </a:rPr>
                <a:t>见过世界的人更懂创业！</a:t>
              </a:r>
              <a:endParaRPr lang="zh-CN" altLang="en-US">
                <a:solidFill>
                  <a:schemeClr val="bg1"/>
                </a:solidFill>
              </a:endParaRPr>
            </a:p>
          </p:txBody>
        </p:sp>
        <p:sp>
          <p:nvSpPr>
            <p:cNvPr id="4" name="文本框 3"/>
            <p:cNvSpPr txBox="1"/>
            <p:nvPr/>
          </p:nvSpPr>
          <p:spPr>
            <a:xfrm>
              <a:off x="8978" y="8280"/>
              <a:ext cx="3918" cy="1190"/>
            </a:xfrm>
            <a:prstGeom prst="rect">
              <a:avLst/>
            </a:prstGeom>
            <a:noFill/>
          </p:spPr>
          <p:txBody>
            <a:bodyPr wrap="square" rtlCol="0">
              <a:spAutoFit/>
            </a:bodyPr>
            <a:p>
              <a:pPr>
                <a:lnSpc>
                  <a:spcPct val="120000"/>
                </a:lnSpc>
              </a:pPr>
              <a:r>
                <a:rPr lang="zh-CN" altLang="en-US">
                  <a:solidFill>
                    <a:schemeClr val="bg1"/>
                  </a:solidFill>
                </a:rPr>
                <a:t>学在路上，</a:t>
              </a:r>
              <a:endParaRPr lang="zh-CN" altLang="en-US">
                <a:solidFill>
                  <a:schemeClr val="bg1"/>
                </a:solidFill>
              </a:endParaRPr>
            </a:p>
            <a:p>
              <a:pPr>
                <a:lnSpc>
                  <a:spcPct val="120000"/>
                </a:lnSpc>
              </a:pPr>
              <a:r>
                <a:rPr lang="zh-CN" altLang="en-US">
                  <a:solidFill>
                    <a:schemeClr val="bg1"/>
                  </a:solidFill>
                </a:rPr>
                <a:t>期待您的加入！</a:t>
              </a:r>
              <a:endParaRPr lang="zh-CN" altLang="en-US">
                <a:solidFill>
                  <a:schemeClr val="bg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012091016092820"/>
          <p:cNvPicPr>
            <a:picLocks noChangeAspect="1"/>
          </p:cNvPicPr>
          <p:nvPr/>
        </p:nvPicPr>
        <p:blipFill>
          <a:blip r:embed="rId1">
            <a:lum bright="6000" contrast="12000"/>
          </a:blip>
          <a:srcRect/>
          <a:stretch>
            <a:fillRect/>
          </a:stretch>
        </p:blipFill>
        <p:spPr>
          <a:xfrm>
            <a:off x="635" y="-3810"/>
            <a:ext cx="9939655" cy="6865620"/>
          </a:xfrm>
          <a:prstGeom prst="rect">
            <a:avLst/>
          </a:prstGeom>
        </p:spPr>
      </p:pic>
      <p:grpSp>
        <p:nvGrpSpPr>
          <p:cNvPr id="2" name="组合 1"/>
          <p:cNvGrpSpPr/>
          <p:nvPr/>
        </p:nvGrpSpPr>
        <p:grpSpPr>
          <a:xfrm>
            <a:off x="210418" y="528320"/>
            <a:ext cx="5766837" cy="3140710"/>
            <a:chOff x="227" y="1292"/>
            <a:chExt cx="9405" cy="5316"/>
          </a:xfrm>
        </p:grpSpPr>
        <p:sp>
          <p:nvSpPr>
            <p:cNvPr id="5" name="矩形 4"/>
            <p:cNvSpPr/>
            <p:nvPr/>
          </p:nvSpPr>
          <p:spPr>
            <a:xfrm>
              <a:off x="354" y="2198"/>
              <a:ext cx="2779" cy="2155"/>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354" y="1292"/>
              <a:ext cx="2446" cy="779"/>
            </a:xfrm>
            <a:prstGeom prst="rect">
              <a:avLst/>
            </a:prstGeom>
            <a:noFill/>
          </p:spPr>
          <p:txBody>
            <a:bodyPr wrap="square" rtlCol="0">
              <a:spAutoFit/>
            </a:bodyPr>
            <a:p>
              <a:r>
                <a:rPr lang="zh-CN" altLang="en-US" sz="2400">
                  <a:solidFill>
                    <a:schemeClr val="bg1"/>
                  </a:solidFill>
                  <a:latin typeface="+mn-ea"/>
                  <a:ea typeface="+mn-ea"/>
                </a:rPr>
                <a:t>项目特色</a:t>
              </a:r>
              <a:endParaRPr lang="zh-CN" altLang="en-US" sz="2400">
                <a:solidFill>
                  <a:schemeClr val="bg1"/>
                </a:solidFill>
                <a:latin typeface="+mn-ea"/>
                <a:ea typeface="+mn-ea"/>
              </a:endParaRPr>
            </a:p>
          </p:txBody>
        </p:sp>
        <p:sp>
          <p:nvSpPr>
            <p:cNvPr id="7" name="矩形 6"/>
            <p:cNvSpPr/>
            <p:nvPr/>
          </p:nvSpPr>
          <p:spPr>
            <a:xfrm>
              <a:off x="3674" y="2250"/>
              <a:ext cx="2713" cy="2050"/>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6919" y="2198"/>
              <a:ext cx="2713" cy="2050"/>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354" y="4558"/>
              <a:ext cx="2713" cy="2050"/>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674" y="4558"/>
              <a:ext cx="2713" cy="2050"/>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6919" y="4558"/>
              <a:ext cx="2713" cy="2050"/>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227" y="2894"/>
              <a:ext cx="2873" cy="1405"/>
            </a:xfrm>
            <a:prstGeom prst="rect">
              <a:avLst/>
            </a:prstGeom>
            <a:noFill/>
          </p:spPr>
          <p:txBody>
            <a:bodyPr wrap="square" rtlCol="0">
              <a:spAutoFit/>
            </a:bodyPr>
            <a:p>
              <a:r>
                <a:rPr lang="zh-CN" altLang="en-US" sz="1200">
                  <a:solidFill>
                    <a:schemeClr val="bg1"/>
                  </a:solidFill>
                </a:rPr>
                <a:t>香港大学、香港理工大学或香港科技大学参观授课。并由知名教授签发课程证书。</a:t>
              </a:r>
              <a:endParaRPr lang="zh-CN" altLang="en-US" sz="1200">
                <a:solidFill>
                  <a:schemeClr val="bg1"/>
                </a:solidFill>
              </a:endParaRPr>
            </a:p>
          </p:txBody>
        </p:sp>
        <p:sp>
          <p:nvSpPr>
            <p:cNvPr id="13" name="文本框 12"/>
            <p:cNvSpPr txBox="1"/>
            <p:nvPr/>
          </p:nvSpPr>
          <p:spPr>
            <a:xfrm>
              <a:off x="349" y="2270"/>
              <a:ext cx="1980" cy="623"/>
            </a:xfrm>
            <a:prstGeom prst="rect">
              <a:avLst/>
            </a:prstGeom>
            <a:noFill/>
          </p:spPr>
          <p:txBody>
            <a:bodyPr wrap="square" rtlCol="0">
              <a:spAutoFit/>
            </a:bodyPr>
            <a:p>
              <a:r>
                <a:rPr lang="zh-CN" altLang="en-US" b="1">
                  <a:solidFill>
                    <a:schemeClr val="bg1"/>
                  </a:solidFill>
                </a:rPr>
                <a:t>学府参访</a:t>
              </a:r>
              <a:endParaRPr lang="zh-CN" altLang="en-US" b="1">
                <a:solidFill>
                  <a:schemeClr val="bg1"/>
                </a:solidFill>
              </a:endParaRPr>
            </a:p>
          </p:txBody>
        </p:sp>
        <p:sp>
          <p:nvSpPr>
            <p:cNvPr id="14" name="文本框 13"/>
            <p:cNvSpPr txBox="1"/>
            <p:nvPr/>
          </p:nvSpPr>
          <p:spPr>
            <a:xfrm>
              <a:off x="3674" y="5202"/>
              <a:ext cx="2713" cy="779"/>
            </a:xfrm>
            <a:prstGeom prst="rect">
              <a:avLst/>
            </a:prstGeom>
            <a:noFill/>
          </p:spPr>
          <p:txBody>
            <a:bodyPr wrap="square" rtlCol="0">
              <a:spAutoFit/>
            </a:bodyPr>
            <a:p>
              <a:r>
                <a:rPr lang="zh-CN" altLang="en-US" sz="1200">
                  <a:solidFill>
                    <a:schemeClr val="bg1"/>
                  </a:solidFill>
                </a:rPr>
                <a:t>核心理论课程</a:t>
              </a:r>
              <a:r>
                <a:rPr lang="en-US" altLang="zh-CN" sz="1200">
                  <a:solidFill>
                    <a:schemeClr val="bg1"/>
                  </a:solidFill>
                </a:rPr>
                <a:t>+</a:t>
              </a:r>
              <a:r>
                <a:rPr lang="zh-CN" altLang="en-US" sz="1200">
                  <a:solidFill>
                    <a:schemeClr val="bg1"/>
                  </a:solidFill>
                </a:rPr>
                <a:t>专业知识实践。</a:t>
              </a:r>
              <a:endParaRPr lang="zh-CN" altLang="en-US" sz="1200">
                <a:solidFill>
                  <a:schemeClr val="bg1"/>
                </a:solidFill>
              </a:endParaRPr>
            </a:p>
          </p:txBody>
        </p:sp>
        <p:sp>
          <p:nvSpPr>
            <p:cNvPr id="15" name="文本框 14"/>
            <p:cNvSpPr txBox="1"/>
            <p:nvPr/>
          </p:nvSpPr>
          <p:spPr>
            <a:xfrm>
              <a:off x="3674" y="4579"/>
              <a:ext cx="2394" cy="623"/>
            </a:xfrm>
            <a:prstGeom prst="rect">
              <a:avLst/>
            </a:prstGeom>
            <a:noFill/>
          </p:spPr>
          <p:txBody>
            <a:bodyPr wrap="square" rtlCol="0">
              <a:spAutoFit/>
            </a:bodyPr>
            <a:p>
              <a:r>
                <a:rPr lang="zh-CN" altLang="en-US" b="1">
                  <a:solidFill>
                    <a:schemeClr val="bg1"/>
                  </a:solidFill>
                </a:rPr>
                <a:t>研学模式</a:t>
              </a:r>
              <a:endParaRPr lang="zh-CN" altLang="en-US" b="1">
                <a:solidFill>
                  <a:schemeClr val="bg1"/>
                </a:solidFill>
              </a:endParaRPr>
            </a:p>
          </p:txBody>
        </p:sp>
      </p:grpSp>
      <p:sp>
        <p:nvSpPr>
          <p:cNvPr id="3" name="文本框 2"/>
          <p:cNvSpPr txBox="1"/>
          <p:nvPr/>
        </p:nvSpPr>
        <p:spPr>
          <a:xfrm>
            <a:off x="4313555" y="1106170"/>
            <a:ext cx="1130300" cy="368300"/>
          </a:xfrm>
          <a:prstGeom prst="rect">
            <a:avLst/>
          </a:prstGeom>
          <a:noFill/>
        </p:spPr>
        <p:txBody>
          <a:bodyPr wrap="square" rtlCol="0">
            <a:spAutoFit/>
          </a:bodyPr>
          <a:p>
            <a:r>
              <a:rPr lang="zh-CN" altLang="en-US" b="1">
                <a:solidFill>
                  <a:schemeClr val="bg1"/>
                </a:solidFill>
              </a:rPr>
              <a:t>深入名企</a:t>
            </a:r>
            <a:endParaRPr lang="zh-CN" altLang="en-US" b="1">
              <a:solidFill>
                <a:schemeClr val="bg1"/>
              </a:solidFill>
            </a:endParaRPr>
          </a:p>
        </p:txBody>
      </p:sp>
      <p:sp>
        <p:nvSpPr>
          <p:cNvPr id="16" name="文本框 15"/>
          <p:cNvSpPr txBox="1"/>
          <p:nvPr/>
        </p:nvSpPr>
        <p:spPr>
          <a:xfrm>
            <a:off x="4255135" y="1475105"/>
            <a:ext cx="1722120" cy="829945"/>
          </a:xfrm>
          <a:prstGeom prst="rect">
            <a:avLst/>
          </a:prstGeom>
          <a:noFill/>
        </p:spPr>
        <p:txBody>
          <a:bodyPr wrap="square" rtlCol="0">
            <a:spAutoFit/>
          </a:bodyPr>
          <a:p>
            <a:r>
              <a:rPr lang="zh-CN" altLang="en-US" sz="1200">
                <a:solidFill>
                  <a:schemeClr val="bg1"/>
                </a:solidFill>
              </a:rPr>
              <a:t>深入名企内部，由职业经理人一对一指导，了解企业运作规则，熟悉项目操作流程。</a:t>
            </a:r>
            <a:endParaRPr lang="zh-CN" altLang="en-US" sz="1200">
              <a:solidFill>
                <a:schemeClr val="bg1"/>
              </a:solidFill>
            </a:endParaRPr>
          </a:p>
        </p:txBody>
      </p:sp>
      <p:sp>
        <p:nvSpPr>
          <p:cNvPr id="17" name="文本框 16"/>
          <p:cNvSpPr txBox="1"/>
          <p:nvPr/>
        </p:nvSpPr>
        <p:spPr>
          <a:xfrm>
            <a:off x="229870" y="2826385"/>
            <a:ext cx="1722120" cy="645160"/>
          </a:xfrm>
          <a:prstGeom prst="rect">
            <a:avLst/>
          </a:prstGeom>
          <a:noFill/>
        </p:spPr>
        <p:txBody>
          <a:bodyPr wrap="square" rtlCol="0">
            <a:spAutoFit/>
          </a:bodyPr>
          <a:p>
            <a:r>
              <a:rPr lang="zh-CN" altLang="en-US" sz="1200">
                <a:solidFill>
                  <a:schemeClr val="bg1"/>
                </a:solidFill>
              </a:rPr>
              <a:t>全方位创业指导，区块链、人工智能等新型创业方向指导。</a:t>
            </a:r>
            <a:endParaRPr lang="zh-CN" altLang="en-US" sz="1200">
              <a:solidFill>
                <a:schemeClr val="bg1"/>
              </a:solidFill>
            </a:endParaRPr>
          </a:p>
        </p:txBody>
      </p:sp>
      <p:sp>
        <p:nvSpPr>
          <p:cNvPr id="18" name="文本框 17"/>
          <p:cNvSpPr txBox="1"/>
          <p:nvPr/>
        </p:nvSpPr>
        <p:spPr>
          <a:xfrm>
            <a:off x="266700" y="2470150"/>
            <a:ext cx="1257300" cy="368300"/>
          </a:xfrm>
          <a:prstGeom prst="rect">
            <a:avLst/>
          </a:prstGeom>
          <a:noFill/>
        </p:spPr>
        <p:txBody>
          <a:bodyPr wrap="square" rtlCol="0">
            <a:spAutoFit/>
          </a:bodyPr>
          <a:p>
            <a:r>
              <a:rPr lang="zh-CN" altLang="en-US" b="1">
                <a:solidFill>
                  <a:schemeClr val="bg1"/>
                </a:solidFill>
              </a:rPr>
              <a:t>专家讲座</a:t>
            </a:r>
            <a:endParaRPr lang="zh-CN" altLang="en-US" b="1">
              <a:solidFill>
                <a:schemeClr val="bg1"/>
              </a:solidFill>
            </a:endParaRPr>
          </a:p>
        </p:txBody>
      </p:sp>
      <p:sp>
        <p:nvSpPr>
          <p:cNvPr id="20" name="文本框 19"/>
          <p:cNvSpPr txBox="1"/>
          <p:nvPr/>
        </p:nvSpPr>
        <p:spPr>
          <a:xfrm>
            <a:off x="4250055" y="2458085"/>
            <a:ext cx="1257300" cy="368300"/>
          </a:xfrm>
          <a:prstGeom prst="rect">
            <a:avLst/>
          </a:prstGeom>
          <a:noFill/>
        </p:spPr>
        <p:txBody>
          <a:bodyPr wrap="square" rtlCol="0">
            <a:spAutoFit/>
          </a:bodyPr>
          <a:p>
            <a:r>
              <a:rPr lang="zh-CN" altLang="en-US" b="1">
                <a:solidFill>
                  <a:schemeClr val="bg1"/>
                </a:solidFill>
              </a:rPr>
              <a:t>文化体验</a:t>
            </a:r>
            <a:endParaRPr lang="zh-CN" altLang="en-US" b="1">
              <a:solidFill>
                <a:schemeClr val="bg1"/>
              </a:solidFill>
            </a:endParaRPr>
          </a:p>
        </p:txBody>
      </p:sp>
      <p:grpSp>
        <p:nvGrpSpPr>
          <p:cNvPr id="37" name="组合 36"/>
          <p:cNvGrpSpPr/>
          <p:nvPr/>
        </p:nvGrpSpPr>
        <p:grpSpPr>
          <a:xfrm>
            <a:off x="2324100" y="1094105"/>
            <a:ext cx="1716405" cy="1013460"/>
            <a:chOff x="3577" y="3890"/>
            <a:chExt cx="2703" cy="1596"/>
          </a:xfrm>
        </p:grpSpPr>
        <p:sp>
          <p:nvSpPr>
            <p:cNvPr id="19" name="文本框 18"/>
            <p:cNvSpPr txBox="1"/>
            <p:nvPr/>
          </p:nvSpPr>
          <p:spPr>
            <a:xfrm>
              <a:off x="3577" y="3890"/>
              <a:ext cx="2703" cy="580"/>
            </a:xfrm>
            <a:prstGeom prst="rect">
              <a:avLst/>
            </a:prstGeom>
            <a:noFill/>
          </p:spPr>
          <p:txBody>
            <a:bodyPr wrap="square" rtlCol="0">
              <a:spAutoFit/>
            </a:bodyPr>
            <a:p>
              <a:r>
                <a:rPr lang="zh-CN" altLang="en-US" b="1">
                  <a:solidFill>
                    <a:schemeClr val="bg1"/>
                  </a:solidFill>
                </a:rPr>
                <a:t>著名机构考察</a:t>
              </a:r>
              <a:endParaRPr lang="zh-CN" altLang="en-US" b="1">
                <a:solidFill>
                  <a:schemeClr val="bg1"/>
                </a:solidFill>
              </a:endParaRPr>
            </a:p>
          </p:txBody>
        </p:sp>
        <p:sp>
          <p:nvSpPr>
            <p:cNvPr id="21" name="文本框 20"/>
            <p:cNvSpPr txBox="1"/>
            <p:nvPr/>
          </p:nvSpPr>
          <p:spPr>
            <a:xfrm>
              <a:off x="3577" y="4470"/>
              <a:ext cx="2702" cy="1016"/>
            </a:xfrm>
            <a:prstGeom prst="rect">
              <a:avLst/>
            </a:prstGeom>
            <a:noFill/>
          </p:spPr>
          <p:txBody>
            <a:bodyPr wrap="square" rtlCol="0">
              <a:spAutoFit/>
            </a:bodyPr>
            <a:p>
              <a:r>
                <a:rPr lang="zh-CN" altLang="en-US" sz="1200">
                  <a:solidFill>
                    <a:schemeClr val="bg1"/>
                  </a:solidFill>
                </a:rPr>
                <a:t>香港科技园、港交所、香港金融管理中心实地考察。</a:t>
              </a:r>
              <a:endParaRPr lang="zh-CN" altLang="en-US" sz="1200">
                <a:solidFill>
                  <a:schemeClr val="bg1"/>
                </a:solidFill>
              </a:endParaRPr>
            </a:p>
          </p:txBody>
        </p:sp>
      </p:grpSp>
      <p:sp>
        <p:nvSpPr>
          <p:cNvPr id="22" name="文本框 21"/>
          <p:cNvSpPr txBox="1"/>
          <p:nvPr/>
        </p:nvSpPr>
        <p:spPr>
          <a:xfrm>
            <a:off x="4313555" y="2838450"/>
            <a:ext cx="1765300" cy="645160"/>
          </a:xfrm>
          <a:prstGeom prst="rect">
            <a:avLst/>
          </a:prstGeom>
          <a:noFill/>
        </p:spPr>
        <p:txBody>
          <a:bodyPr wrap="square" rtlCol="0">
            <a:spAutoFit/>
          </a:bodyPr>
          <a:p>
            <a:r>
              <a:rPr lang="zh-CN" altLang="en-US" sz="1200">
                <a:solidFill>
                  <a:schemeClr val="bg1"/>
                </a:solidFill>
              </a:rPr>
              <a:t>维多利亚港、太平山、旺角、铜锣湾等香港知名景点考察。</a:t>
            </a:r>
            <a:endParaRPr lang="zh-CN" altLang="en-US" sz="1200">
              <a:solidFill>
                <a:schemeClr val="bg1"/>
              </a:solidFill>
            </a:endParaRPr>
          </a:p>
        </p:txBody>
      </p:sp>
      <p:sp>
        <p:nvSpPr>
          <p:cNvPr id="23" name="文本框 22"/>
          <p:cNvSpPr txBox="1"/>
          <p:nvPr/>
        </p:nvSpPr>
        <p:spPr>
          <a:xfrm>
            <a:off x="6539865" y="6329680"/>
            <a:ext cx="1485900" cy="460375"/>
          </a:xfrm>
          <a:prstGeom prst="rect">
            <a:avLst/>
          </a:prstGeom>
          <a:noFill/>
        </p:spPr>
        <p:txBody>
          <a:bodyPr wrap="square" rtlCol="0">
            <a:spAutoFit/>
          </a:bodyPr>
          <a:p>
            <a:r>
              <a:rPr lang="zh-CN" altLang="en-US" sz="2400">
                <a:solidFill>
                  <a:schemeClr val="bg1"/>
                </a:solidFill>
              </a:rPr>
              <a:t>能力提升</a:t>
            </a:r>
            <a:endParaRPr lang="zh-CN" altLang="en-US" sz="2400">
              <a:solidFill>
                <a:schemeClr val="bg1"/>
              </a:solidFill>
            </a:endParaRPr>
          </a:p>
        </p:txBody>
      </p:sp>
      <p:grpSp>
        <p:nvGrpSpPr>
          <p:cNvPr id="36" name="组合 35"/>
          <p:cNvGrpSpPr/>
          <p:nvPr/>
        </p:nvGrpSpPr>
        <p:grpSpPr>
          <a:xfrm>
            <a:off x="6539865" y="4071620"/>
            <a:ext cx="3248660" cy="2258120"/>
            <a:chOff x="10806" y="6717"/>
            <a:chExt cx="4609" cy="3251"/>
          </a:xfrm>
        </p:grpSpPr>
        <p:sp>
          <p:nvSpPr>
            <p:cNvPr id="24" name="矩形 23"/>
            <p:cNvSpPr/>
            <p:nvPr/>
          </p:nvSpPr>
          <p:spPr>
            <a:xfrm>
              <a:off x="10887" y="6717"/>
              <a:ext cx="2270" cy="1605"/>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5" name="矩形 24"/>
            <p:cNvSpPr/>
            <p:nvPr/>
          </p:nvSpPr>
          <p:spPr>
            <a:xfrm>
              <a:off x="13252" y="6717"/>
              <a:ext cx="1995" cy="1605"/>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6" name="矩形 25"/>
            <p:cNvSpPr/>
            <p:nvPr/>
          </p:nvSpPr>
          <p:spPr>
            <a:xfrm>
              <a:off x="10886" y="8363"/>
              <a:ext cx="2271" cy="1500"/>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7" name="矩形 26"/>
            <p:cNvSpPr/>
            <p:nvPr/>
          </p:nvSpPr>
          <p:spPr>
            <a:xfrm>
              <a:off x="13222" y="8363"/>
              <a:ext cx="1995" cy="1605"/>
            </a:xfrm>
            <a:prstGeom prst="rect">
              <a:avLst/>
            </a:prstGeom>
            <a:solidFill>
              <a:srgbClr val="526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0"/>
            </a:p>
          </p:txBody>
        </p:sp>
        <p:sp>
          <p:nvSpPr>
            <p:cNvPr id="28" name="文本框 27"/>
            <p:cNvSpPr txBox="1"/>
            <p:nvPr/>
          </p:nvSpPr>
          <p:spPr>
            <a:xfrm>
              <a:off x="10886" y="6717"/>
              <a:ext cx="2136" cy="442"/>
            </a:xfrm>
            <a:prstGeom prst="rect">
              <a:avLst/>
            </a:prstGeom>
            <a:noFill/>
          </p:spPr>
          <p:txBody>
            <a:bodyPr wrap="square" rtlCol="0">
              <a:spAutoFit/>
            </a:bodyPr>
            <a:p>
              <a:r>
                <a:rPr lang="en-US" altLang="zh-CN" sz="1400">
                  <a:solidFill>
                    <a:schemeClr val="bg1"/>
                  </a:solidFill>
                </a:rPr>
                <a:t>Transferable</a:t>
              </a:r>
              <a:endParaRPr lang="en-US" altLang="zh-CN" sz="1400">
                <a:solidFill>
                  <a:schemeClr val="bg1"/>
                </a:solidFill>
              </a:endParaRPr>
            </a:p>
          </p:txBody>
        </p:sp>
        <p:sp>
          <p:nvSpPr>
            <p:cNvPr id="29" name="文本框 28"/>
            <p:cNvSpPr txBox="1"/>
            <p:nvPr/>
          </p:nvSpPr>
          <p:spPr>
            <a:xfrm>
              <a:off x="10887" y="7084"/>
              <a:ext cx="1800" cy="1061"/>
            </a:xfrm>
            <a:prstGeom prst="rect">
              <a:avLst/>
            </a:prstGeom>
            <a:noFill/>
          </p:spPr>
          <p:txBody>
            <a:bodyPr wrap="square" rtlCol="0">
              <a:spAutoFit/>
            </a:bodyPr>
            <a:p>
              <a:r>
                <a:rPr lang="zh-CN" altLang="en-US" sz="1400">
                  <a:solidFill>
                    <a:schemeClr val="bg1"/>
                  </a:solidFill>
                </a:rPr>
                <a:t>展示能力</a:t>
              </a:r>
              <a:endParaRPr lang="zh-CN" altLang="en-US" sz="1400">
                <a:solidFill>
                  <a:schemeClr val="bg1"/>
                </a:solidFill>
              </a:endParaRPr>
            </a:p>
            <a:p>
              <a:r>
                <a:rPr lang="zh-CN" altLang="en-US" sz="1400">
                  <a:solidFill>
                    <a:schemeClr val="bg1"/>
                  </a:solidFill>
                </a:rPr>
                <a:t>团队协作</a:t>
              </a:r>
              <a:endParaRPr lang="zh-CN" altLang="en-US" sz="1400">
                <a:solidFill>
                  <a:schemeClr val="bg1"/>
                </a:solidFill>
              </a:endParaRPr>
            </a:p>
            <a:p>
              <a:r>
                <a:rPr lang="zh-CN" altLang="en-US" sz="1400">
                  <a:solidFill>
                    <a:schemeClr val="bg1"/>
                  </a:solidFill>
                </a:rPr>
                <a:t>社交能力</a:t>
              </a:r>
              <a:endParaRPr lang="zh-CN" altLang="en-US" sz="1400">
                <a:solidFill>
                  <a:schemeClr val="bg1"/>
                </a:solidFill>
              </a:endParaRPr>
            </a:p>
          </p:txBody>
        </p:sp>
        <p:sp>
          <p:nvSpPr>
            <p:cNvPr id="30" name="文本框 29"/>
            <p:cNvSpPr txBox="1"/>
            <p:nvPr/>
          </p:nvSpPr>
          <p:spPr>
            <a:xfrm>
              <a:off x="13252" y="8797"/>
              <a:ext cx="1800" cy="1061"/>
            </a:xfrm>
            <a:prstGeom prst="rect">
              <a:avLst/>
            </a:prstGeom>
            <a:noFill/>
          </p:spPr>
          <p:txBody>
            <a:bodyPr wrap="square" rtlCol="0">
              <a:spAutoFit/>
            </a:bodyPr>
            <a:p>
              <a:r>
                <a:rPr lang="zh-CN" altLang="en-US" sz="1400">
                  <a:solidFill>
                    <a:schemeClr val="bg1"/>
                  </a:solidFill>
                </a:rPr>
                <a:t>创业者心态</a:t>
              </a:r>
              <a:endParaRPr lang="zh-CN" altLang="en-US" sz="1400">
                <a:solidFill>
                  <a:schemeClr val="bg1"/>
                </a:solidFill>
              </a:endParaRPr>
            </a:p>
            <a:p>
              <a:r>
                <a:rPr lang="zh-CN" altLang="en-US" sz="1400">
                  <a:solidFill>
                    <a:schemeClr val="bg1"/>
                  </a:solidFill>
                </a:rPr>
                <a:t>履职与授权</a:t>
              </a:r>
              <a:endParaRPr lang="zh-CN" altLang="en-US" sz="1400">
                <a:solidFill>
                  <a:schemeClr val="bg1"/>
                </a:solidFill>
              </a:endParaRPr>
            </a:p>
            <a:p>
              <a:r>
                <a:rPr lang="zh-CN" altLang="en-US" sz="1400">
                  <a:solidFill>
                    <a:schemeClr val="bg1"/>
                  </a:solidFill>
                </a:rPr>
                <a:t>国际创业</a:t>
              </a:r>
              <a:endParaRPr lang="zh-CN" altLang="en-US" sz="1400">
                <a:solidFill>
                  <a:schemeClr val="bg1"/>
                </a:solidFill>
              </a:endParaRPr>
            </a:p>
          </p:txBody>
        </p:sp>
        <p:sp>
          <p:nvSpPr>
            <p:cNvPr id="31" name="文本框 30"/>
            <p:cNvSpPr txBox="1"/>
            <p:nvPr/>
          </p:nvSpPr>
          <p:spPr>
            <a:xfrm>
              <a:off x="13222" y="7084"/>
              <a:ext cx="1800" cy="1061"/>
            </a:xfrm>
            <a:prstGeom prst="rect">
              <a:avLst/>
            </a:prstGeom>
            <a:noFill/>
          </p:spPr>
          <p:txBody>
            <a:bodyPr wrap="square" rtlCol="0">
              <a:spAutoFit/>
            </a:bodyPr>
            <a:p>
              <a:r>
                <a:rPr lang="zh-CN" altLang="en-US" sz="1400">
                  <a:solidFill>
                    <a:schemeClr val="bg1"/>
                  </a:solidFill>
                </a:rPr>
                <a:t>创新理论</a:t>
              </a:r>
              <a:endParaRPr lang="zh-CN" altLang="en-US" sz="1400">
                <a:solidFill>
                  <a:schemeClr val="bg1"/>
                </a:solidFill>
              </a:endParaRPr>
            </a:p>
            <a:p>
              <a:r>
                <a:rPr lang="zh-CN" altLang="en-US" sz="1400">
                  <a:solidFill>
                    <a:schemeClr val="bg1"/>
                  </a:solidFill>
                </a:rPr>
                <a:t>创业实践</a:t>
              </a:r>
              <a:endParaRPr lang="zh-CN" altLang="en-US" sz="1400">
                <a:solidFill>
                  <a:schemeClr val="bg1"/>
                </a:solidFill>
              </a:endParaRPr>
            </a:p>
            <a:p>
              <a:r>
                <a:rPr lang="zh-CN" altLang="en-US" sz="1400">
                  <a:solidFill>
                    <a:schemeClr val="bg1"/>
                  </a:solidFill>
                </a:rPr>
                <a:t>领导力</a:t>
              </a:r>
              <a:endParaRPr lang="zh-CN" altLang="en-US" sz="1400">
                <a:solidFill>
                  <a:schemeClr val="bg1"/>
                </a:solidFill>
              </a:endParaRPr>
            </a:p>
          </p:txBody>
        </p:sp>
        <p:sp>
          <p:nvSpPr>
            <p:cNvPr id="32" name="文本框 31"/>
            <p:cNvSpPr txBox="1"/>
            <p:nvPr/>
          </p:nvSpPr>
          <p:spPr>
            <a:xfrm>
              <a:off x="10886" y="8797"/>
              <a:ext cx="1800" cy="1061"/>
            </a:xfrm>
            <a:prstGeom prst="rect">
              <a:avLst/>
            </a:prstGeom>
            <a:noFill/>
          </p:spPr>
          <p:txBody>
            <a:bodyPr wrap="square" rtlCol="0">
              <a:spAutoFit/>
            </a:bodyPr>
            <a:p>
              <a:r>
                <a:rPr lang="zh-CN" altLang="en-US" sz="1400">
                  <a:solidFill>
                    <a:schemeClr val="bg1"/>
                  </a:solidFill>
                </a:rPr>
                <a:t>实习证明</a:t>
              </a:r>
              <a:endParaRPr lang="zh-CN" altLang="en-US" sz="1400">
                <a:solidFill>
                  <a:schemeClr val="bg1"/>
                </a:solidFill>
              </a:endParaRPr>
            </a:p>
            <a:p>
              <a:r>
                <a:rPr lang="zh-CN" altLang="en-US" sz="1400">
                  <a:solidFill>
                    <a:schemeClr val="bg1"/>
                  </a:solidFill>
                </a:rPr>
                <a:t>大赛证书</a:t>
              </a:r>
              <a:endParaRPr lang="zh-CN" altLang="en-US" sz="1400">
                <a:solidFill>
                  <a:schemeClr val="bg1"/>
                </a:solidFill>
              </a:endParaRPr>
            </a:p>
            <a:p>
              <a:r>
                <a:rPr lang="zh-CN" altLang="en-US" sz="1400">
                  <a:solidFill>
                    <a:schemeClr val="bg1"/>
                  </a:solidFill>
                </a:rPr>
                <a:t>高管推荐信</a:t>
              </a:r>
              <a:endParaRPr lang="zh-CN" altLang="en-US" sz="1400">
                <a:solidFill>
                  <a:schemeClr val="bg1"/>
                </a:solidFill>
              </a:endParaRPr>
            </a:p>
          </p:txBody>
        </p:sp>
        <p:sp>
          <p:nvSpPr>
            <p:cNvPr id="33" name="文本框 32"/>
            <p:cNvSpPr txBox="1"/>
            <p:nvPr/>
          </p:nvSpPr>
          <p:spPr>
            <a:xfrm>
              <a:off x="10806" y="8363"/>
              <a:ext cx="2136" cy="442"/>
            </a:xfrm>
            <a:prstGeom prst="rect">
              <a:avLst/>
            </a:prstGeom>
            <a:noFill/>
          </p:spPr>
          <p:txBody>
            <a:bodyPr wrap="square" rtlCol="0">
              <a:spAutoFit/>
            </a:bodyPr>
            <a:p>
              <a:r>
                <a:rPr lang="en-US" altLang="zh-CN" sz="1400">
                  <a:solidFill>
                    <a:schemeClr val="bg1"/>
                  </a:solidFill>
                </a:rPr>
                <a:t> Certificate</a:t>
              </a:r>
              <a:endParaRPr lang="en-US" altLang="zh-CN" sz="1400">
                <a:solidFill>
                  <a:schemeClr val="bg1"/>
                </a:solidFill>
              </a:endParaRPr>
            </a:p>
          </p:txBody>
        </p:sp>
        <p:sp>
          <p:nvSpPr>
            <p:cNvPr id="34" name="文本框 33"/>
            <p:cNvSpPr txBox="1"/>
            <p:nvPr/>
          </p:nvSpPr>
          <p:spPr>
            <a:xfrm>
              <a:off x="13222" y="6717"/>
              <a:ext cx="2136" cy="442"/>
            </a:xfrm>
            <a:prstGeom prst="rect">
              <a:avLst/>
            </a:prstGeom>
            <a:noFill/>
          </p:spPr>
          <p:txBody>
            <a:bodyPr wrap="square" rtlCol="0">
              <a:spAutoFit/>
            </a:bodyPr>
            <a:p>
              <a:r>
                <a:rPr lang="en-US" altLang="zh-CN" sz="1400">
                  <a:solidFill>
                    <a:schemeClr val="bg1"/>
                  </a:solidFill>
                </a:rPr>
                <a:t>Knowledge</a:t>
              </a:r>
              <a:endParaRPr lang="en-US" altLang="zh-CN" sz="1400">
                <a:solidFill>
                  <a:schemeClr val="bg1"/>
                </a:solidFill>
              </a:endParaRPr>
            </a:p>
          </p:txBody>
        </p:sp>
        <p:sp>
          <p:nvSpPr>
            <p:cNvPr id="35" name="文本框 34"/>
            <p:cNvSpPr txBox="1"/>
            <p:nvPr/>
          </p:nvSpPr>
          <p:spPr>
            <a:xfrm>
              <a:off x="13279" y="8413"/>
              <a:ext cx="2136" cy="442"/>
            </a:xfrm>
            <a:prstGeom prst="rect">
              <a:avLst/>
            </a:prstGeom>
            <a:noFill/>
          </p:spPr>
          <p:txBody>
            <a:bodyPr wrap="square" rtlCol="0">
              <a:spAutoFit/>
            </a:bodyPr>
            <a:p>
              <a:r>
                <a:rPr lang="en-US" altLang="zh-CN" sz="1400">
                  <a:solidFill>
                    <a:schemeClr val="bg1"/>
                  </a:solidFill>
                </a:rPr>
                <a:t>Empbloyability</a:t>
              </a:r>
              <a:endParaRPr lang="en-US" altLang="zh-CN" sz="1400">
                <a:solidFill>
                  <a:schemeClr val="bg1"/>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2012091016432800"/>
          <p:cNvPicPr>
            <a:picLocks noChangeAspect="1"/>
          </p:cNvPicPr>
          <p:nvPr/>
        </p:nvPicPr>
        <p:blipFill>
          <a:blip r:embed="rId1">
            <a:lum bright="6000"/>
          </a:blip>
          <a:stretch>
            <a:fillRect/>
          </a:stretch>
        </p:blipFill>
        <p:spPr>
          <a:xfrm>
            <a:off x="-10795" y="-3810"/>
            <a:ext cx="9924415" cy="6864985"/>
          </a:xfrm>
          <a:prstGeom prst="rect">
            <a:avLst/>
          </a:prstGeom>
        </p:spPr>
      </p:pic>
      <p:sp>
        <p:nvSpPr>
          <p:cNvPr id="7" name="矩形 6"/>
          <p:cNvSpPr/>
          <p:nvPr/>
        </p:nvSpPr>
        <p:spPr>
          <a:xfrm>
            <a:off x="1677035" y="1473200"/>
            <a:ext cx="3185160" cy="25882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202565" y="4557395"/>
            <a:ext cx="3290570" cy="1973580"/>
            <a:chOff x="319" y="7177"/>
            <a:chExt cx="5182" cy="3108"/>
          </a:xfrm>
        </p:grpSpPr>
        <p:sp>
          <p:nvSpPr>
            <p:cNvPr id="6" name="矩形 5"/>
            <p:cNvSpPr/>
            <p:nvPr/>
          </p:nvSpPr>
          <p:spPr>
            <a:xfrm>
              <a:off x="319" y="7177"/>
              <a:ext cx="5182" cy="3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465" y="7380"/>
              <a:ext cx="4889" cy="2662"/>
            </a:xfrm>
            <a:prstGeom prst="rect">
              <a:avLst/>
            </a:prstGeom>
            <a:noFill/>
          </p:spPr>
          <p:txBody>
            <a:bodyPr wrap="square" rtlCol="0">
              <a:spAutoFit/>
            </a:bodyPr>
            <a:p>
              <a:pPr>
                <a:lnSpc>
                  <a:spcPct val="130000"/>
                </a:lnSpc>
              </a:pPr>
              <a:r>
                <a:rPr lang="zh-CN" altLang="en-US" sz="1600">
                  <a:solidFill>
                    <a:schemeClr val="bg1"/>
                  </a:solidFill>
                </a:rPr>
                <a:t>法国安盛集团</a:t>
              </a:r>
              <a:endParaRPr lang="zh-CN" altLang="en-US" sz="1600">
                <a:solidFill>
                  <a:srgbClr val="B22828"/>
                </a:solidFill>
              </a:endParaRPr>
            </a:p>
            <a:p>
              <a:pPr>
                <a:lnSpc>
                  <a:spcPct val="130000"/>
                </a:lnSpc>
              </a:pPr>
              <a:r>
                <a:rPr lang="zh-CN" altLang="en-US" sz="1600">
                  <a:solidFill>
                    <a:srgbClr val="B22828"/>
                  </a:solidFill>
                </a:rPr>
                <a:t>    </a:t>
              </a:r>
              <a:r>
                <a:rPr lang="zh-CN" altLang="en-US" sz="1200">
                  <a:solidFill>
                    <a:schemeClr val="bg1"/>
                  </a:solidFill>
                </a:rPr>
                <a:t>于1816年在法国创立。目前是全球最大的金融集团，同时也是全球第三大国际资产管理集团，业务网络覆盖全球五大洲逾50个国家及地区，全球职员约11万名。2014年度《财富》全球500强公司中排名第16名。</a:t>
              </a:r>
              <a:endParaRPr lang="zh-CN" altLang="en-US" sz="1200">
                <a:solidFill>
                  <a:schemeClr val="bg1"/>
                </a:solidFill>
              </a:endParaRPr>
            </a:p>
          </p:txBody>
        </p:sp>
      </p:grpSp>
      <p:sp>
        <p:nvSpPr>
          <p:cNvPr id="9" name="文本框 8"/>
          <p:cNvSpPr txBox="1"/>
          <p:nvPr/>
        </p:nvSpPr>
        <p:spPr>
          <a:xfrm>
            <a:off x="1783080" y="1574800"/>
            <a:ext cx="2973705" cy="2385060"/>
          </a:xfrm>
          <a:prstGeom prst="rect">
            <a:avLst/>
          </a:prstGeom>
          <a:noFill/>
        </p:spPr>
        <p:txBody>
          <a:bodyPr wrap="square" rtlCol="0">
            <a:spAutoFit/>
          </a:bodyPr>
          <a:p>
            <a:pPr>
              <a:lnSpc>
                <a:spcPct val="120000"/>
              </a:lnSpc>
            </a:pPr>
            <a:r>
              <a:rPr lang="zh-CN" altLang="en-US" sz="1600">
                <a:solidFill>
                  <a:schemeClr val="bg1"/>
                </a:solidFill>
              </a:rPr>
              <a:t>汇丰集团</a:t>
            </a:r>
            <a:endParaRPr lang="zh-CN" altLang="en-US" sz="1600" b="1">
              <a:solidFill>
                <a:schemeClr val="bg1"/>
              </a:solidFill>
            </a:endParaRPr>
          </a:p>
          <a:p>
            <a:pPr>
              <a:lnSpc>
                <a:spcPct val="130000"/>
              </a:lnSpc>
            </a:pPr>
            <a:r>
              <a:rPr lang="zh-CN" altLang="en-US" sz="1600" b="1">
                <a:solidFill>
                  <a:schemeClr val="bg1"/>
                </a:solidFill>
              </a:rPr>
              <a:t>    </a:t>
            </a:r>
            <a:r>
              <a:rPr lang="zh-CN" altLang="en-US" sz="1200">
                <a:solidFill>
                  <a:schemeClr val="bg1"/>
                </a:solidFill>
              </a:rPr>
              <a:t>总部设于伦敦，是全球规模最大的银行及金融机构之一，汇丰在伦敦、香港、纽约、巴黎及百慕大等证券交易所上市，全球股东约有200,000人，分布于100多个国家和地区，雇有232000名员工。汇丰银行在全球拥有超过1亿1千万的顾客。2008年度排名世界500强第20位，收入1465亿美元，净利润191.33亿美元。</a:t>
            </a:r>
            <a:endParaRPr lang="zh-CN" altLang="en-US" sz="1200">
              <a:solidFill>
                <a:schemeClr val="bg1"/>
              </a:solidFill>
            </a:endParaRPr>
          </a:p>
        </p:txBody>
      </p:sp>
      <p:grpSp>
        <p:nvGrpSpPr>
          <p:cNvPr id="12" name="组合 11"/>
          <p:cNvGrpSpPr/>
          <p:nvPr/>
        </p:nvGrpSpPr>
        <p:grpSpPr>
          <a:xfrm>
            <a:off x="4664075" y="4403725"/>
            <a:ext cx="3290570" cy="2255520"/>
            <a:chOff x="319" y="7255"/>
            <a:chExt cx="5182" cy="3552"/>
          </a:xfrm>
        </p:grpSpPr>
        <p:sp>
          <p:nvSpPr>
            <p:cNvPr id="13" name="矩形 12"/>
            <p:cNvSpPr/>
            <p:nvPr/>
          </p:nvSpPr>
          <p:spPr>
            <a:xfrm>
              <a:off x="319" y="7255"/>
              <a:ext cx="5182" cy="3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465" y="7255"/>
              <a:ext cx="5036" cy="3551"/>
            </a:xfrm>
            <a:prstGeom prst="rect">
              <a:avLst/>
            </a:prstGeom>
            <a:noFill/>
          </p:spPr>
          <p:txBody>
            <a:bodyPr wrap="square" rtlCol="0">
              <a:spAutoFit/>
            </a:bodyPr>
            <a:p>
              <a:pPr>
                <a:lnSpc>
                  <a:spcPct val="160000"/>
                </a:lnSpc>
              </a:pPr>
              <a:r>
                <a:rPr lang="zh-CN" altLang="en-US" sz="1600">
                  <a:solidFill>
                    <a:schemeClr val="bg1"/>
                  </a:solidFill>
                </a:rPr>
                <a:t>英国保诚集团</a:t>
              </a:r>
              <a:endParaRPr lang="zh-CN" altLang="en-US" sz="1200">
                <a:solidFill>
                  <a:schemeClr val="bg1"/>
                </a:solidFill>
              </a:endParaRPr>
            </a:p>
            <a:p>
              <a:pPr>
                <a:lnSpc>
                  <a:spcPct val="160000"/>
                </a:lnSpc>
              </a:pPr>
              <a:r>
                <a:rPr lang="zh-CN" altLang="en-US" sz="1200">
                  <a:solidFill>
                    <a:schemeClr val="bg1"/>
                  </a:solidFill>
                </a:rPr>
                <a:t>    在1848年创立，全球员工数量超过三万名英国保诚集团更是英国最大的投资机构，通过集团全资附属投资公司的英国保诚资产管理公司，在全球管理的基金总额超过2100亿美元，2014年度《财富》全球500强公司中排名第95位。</a:t>
              </a:r>
              <a:endParaRPr lang="zh-CN" altLang="en-US" sz="1200">
                <a:solidFill>
                  <a:schemeClr val="bg1"/>
                </a:solidFill>
              </a:endParaRPr>
            </a:p>
          </p:txBody>
        </p:sp>
      </p:grpSp>
      <p:grpSp>
        <p:nvGrpSpPr>
          <p:cNvPr id="15" name="组合 14"/>
          <p:cNvGrpSpPr/>
          <p:nvPr/>
        </p:nvGrpSpPr>
        <p:grpSpPr>
          <a:xfrm>
            <a:off x="6235065" y="1473200"/>
            <a:ext cx="3514090" cy="2588895"/>
            <a:chOff x="-33" y="7255"/>
            <a:chExt cx="5534" cy="4077"/>
          </a:xfrm>
        </p:grpSpPr>
        <p:sp>
          <p:nvSpPr>
            <p:cNvPr id="16" name="矩形 15"/>
            <p:cNvSpPr/>
            <p:nvPr/>
          </p:nvSpPr>
          <p:spPr>
            <a:xfrm>
              <a:off x="-33" y="7255"/>
              <a:ext cx="5534" cy="40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nvSpPr>
          <p:spPr>
            <a:xfrm>
              <a:off x="-3" y="7255"/>
              <a:ext cx="5504" cy="4054"/>
            </a:xfrm>
            <a:prstGeom prst="rect">
              <a:avLst/>
            </a:prstGeom>
            <a:noFill/>
          </p:spPr>
          <p:txBody>
            <a:bodyPr wrap="square" rtlCol="0">
              <a:spAutoFit/>
            </a:bodyPr>
            <a:p>
              <a:pPr>
                <a:lnSpc>
                  <a:spcPct val="130000"/>
                </a:lnSpc>
              </a:pPr>
              <a:r>
                <a:rPr lang="zh-CN" altLang="en-US" sz="1600">
                  <a:solidFill>
                    <a:schemeClr val="bg1"/>
                  </a:solidFill>
                  <a:sym typeface="+mn-ea"/>
                </a:rPr>
                <a:t>富通保险</a:t>
              </a:r>
              <a:endParaRPr lang="zh-CN" altLang="en-US" sz="1600">
                <a:solidFill>
                  <a:schemeClr val="bg1"/>
                </a:solidFill>
              </a:endParaRPr>
            </a:p>
            <a:p>
              <a:pPr>
                <a:lnSpc>
                  <a:spcPct val="160000"/>
                </a:lnSpc>
              </a:pPr>
              <a:r>
                <a:rPr lang="zh-CN" altLang="en-US" sz="1600">
                  <a:solidFill>
                    <a:schemeClr val="bg1"/>
                  </a:solidFill>
                  <a:sym typeface="+mn-ea"/>
                </a:rPr>
                <a:t>    </a:t>
              </a:r>
              <a:r>
                <a:rPr lang="zh-CN" altLang="en-US" sz="1200">
                  <a:solidFill>
                    <a:schemeClr val="bg1"/>
                  </a:solidFill>
                  <a:sym typeface="+mn-ea"/>
                </a:rPr>
                <a:t>为香港最大的保险公司之一，凭借其稳健、卓越的风险管理，获得包括惠誉国际A- 评级、A.M.Best A-(优良)评级及穆迪投资Baa1评级等多家国际信贷财务评级机构的高度评价。包括连续两年荣获财经杂志《资本壹周》的“智选人寿保险品牌大奖”、及于香港新城电台“香港企业领袖品牌” 中被评选为“卓越保险品牌”等。</a:t>
              </a:r>
              <a:endParaRPr lang="zh-CN" altLang="en-US" sz="1200">
                <a:solidFill>
                  <a:schemeClr val="bg1"/>
                </a:solidFill>
                <a:sym typeface="+mn-ea"/>
              </a:endParaRPr>
            </a:p>
          </p:txBody>
        </p:sp>
      </p:grpSp>
      <p:grpSp>
        <p:nvGrpSpPr>
          <p:cNvPr id="18" name="组合 17"/>
          <p:cNvGrpSpPr/>
          <p:nvPr/>
        </p:nvGrpSpPr>
        <p:grpSpPr>
          <a:xfrm>
            <a:off x="-343535" y="345440"/>
            <a:ext cx="2659380" cy="751205"/>
            <a:chOff x="-541" y="544"/>
            <a:chExt cx="4188" cy="1183"/>
          </a:xfrm>
        </p:grpSpPr>
        <p:grpSp>
          <p:nvGrpSpPr>
            <p:cNvPr id="5" name="组合 4"/>
            <p:cNvGrpSpPr/>
            <p:nvPr/>
          </p:nvGrpSpPr>
          <p:grpSpPr>
            <a:xfrm>
              <a:off x="-541" y="544"/>
              <a:ext cx="4188" cy="1183"/>
              <a:chOff x="-250" y="1062"/>
              <a:chExt cx="4188" cy="1183"/>
            </a:xfrm>
          </p:grpSpPr>
          <p:sp>
            <p:nvSpPr>
              <p:cNvPr id="3" name="矩形 2"/>
              <p:cNvSpPr/>
              <p:nvPr/>
            </p:nvSpPr>
            <p:spPr>
              <a:xfrm>
                <a:off x="-250" y="1062"/>
                <a:ext cx="4187" cy="11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274" y="1062"/>
                <a:ext cx="3664" cy="725"/>
              </a:xfrm>
              <a:prstGeom prst="rect">
                <a:avLst/>
              </a:prstGeom>
              <a:noFill/>
            </p:spPr>
            <p:txBody>
              <a:bodyPr wrap="square" rtlCol="0">
                <a:spAutoFit/>
              </a:bodyPr>
              <a:p>
                <a:pPr algn="r"/>
                <a:r>
                  <a:rPr lang="zh-CN" altLang="en-US" sz="2400" b="1">
                    <a:solidFill>
                      <a:schemeClr val="bg1"/>
                    </a:solidFill>
                  </a:rPr>
                  <a:t>一、名企研习</a:t>
                </a:r>
                <a:endParaRPr lang="zh-CN" altLang="en-US" sz="2400" b="1">
                  <a:solidFill>
                    <a:schemeClr val="bg1"/>
                  </a:solidFill>
                </a:endParaRPr>
              </a:p>
            </p:txBody>
          </p:sp>
        </p:grpSp>
        <p:sp>
          <p:nvSpPr>
            <p:cNvPr id="11" name="文本框 10"/>
            <p:cNvSpPr txBox="1"/>
            <p:nvPr/>
          </p:nvSpPr>
          <p:spPr>
            <a:xfrm>
              <a:off x="465" y="1261"/>
              <a:ext cx="3019" cy="386"/>
            </a:xfrm>
            <a:prstGeom prst="rect">
              <a:avLst/>
            </a:prstGeom>
            <a:noFill/>
          </p:spPr>
          <p:txBody>
            <a:bodyPr wrap="square" rtlCol="0">
              <a:spAutoFit/>
            </a:bodyPr>
            <a:p>
              <a:pPr algn="r"/>
              <a:r>
                <a:rPr lang="zh-CN" altLang="en-US" sz="1000">
                  <a:solidFill>
                    <a:schemeClr val="bg1"/>
                  </a:solidFill>
                </a:rPr>
                <a:t>具体研习企业以实际安排为准</a:t>
              </a:r>
              <a:endParaRPr lang="zh-CN" altLang="en-US" sz="1000">
                <a:solidFill>
                  <a:schemeClr val="bg1"/>
                </a:solidFil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E:\2019年香港项目文件汇总\04：回顾总结\视频、照片汇总\上课照片\3772b5b37e1b7684ec3ded6ac19dc7c.jpg3772b5b37e1b7684ec3ded6ac19dc7c"/>
          <p:cNvPicPr>
            <a:picLocks noChangeAspect="1"/>
          </p:cNvPicPr>
          <p:nvPr/>
        </p:nvPicPr>
        <p:blipFill>
          <a:blip r:embed="rId1">
            <a:lum bright="6000" contrast="12000"/>
          </a:blip>
          <a:srcRect/>
          <a:stretch>
            <a:fillRect/>
          </a:stretch>
        </p:blipFill>
        <p:spPr>
          <a:xfrm>
            <a:off x="-17780" y="3670935"/>
            <a:ext cx="4554220" cy="3210560"/>
          </a:xfrm>
          <a:prstGeom prst="rect">
            <a:avLst/>
          </a:prstGeom>
        </p:spPr>
      </p:pic>
      <p:pic>
        <p:nvPicPr>
          <p:cNvPr id="3" name="图片 2" descr="52efdab6b2157e4f5aa0a65acb08a06"/>
          <p:cNvPicPr>
            <a:picLocks noChangeAspect="1"/>
          </p:cNvPicPr>
          <p:nvPr/>
        </p:nvPicPr>
        <p:blipFill>
          <a:blip r:embed="rId2">
            <a:lum bright="12000" contrast="18000"/>
          </a:blip>
          <a:stretch>
            <a:fillRect/>
          </a:stretch>
        </p:blipFill>
        <p:spPr>
          <a:xfrm>
            <a:off x="4570730" y="8890"/>
            <a:ext cx="5410200" cy="3679825"/>
          </a:xfrm>
          <a:prstGeom prst="rect">
            <a:avLst/>
          </a:prstGeom>
        </p:spPr>
      </p:pic>
      <p:pic>
        <p:nvPicPr>
          <p:cNvPr id="7" name="图片 6" descr="2113416d2ffa42cc73215d2108d8163"/>
          <p:cNvPicPr>
            <a:picLocks noChangeAspect="1"/>
          </p:cNvPicPr>
          <p:nvPr/>
        </p:nvPicPr>
        <p:blipFill>
          <a:blip r:embed="rId3">
            <a:lum bright="12000" contrast="24000"/>
          </a:blip>
          <a:srcRect/>
          <a:stretch>
            <a:fillRect/>
          </a:stretch>
        </p:blipFill>
        <p:spPr>
          <a:xfrm>
            <a:off x="4536440" y="3662680"/>
            <a:ext cx="5372100" cy="3218815"/>
          </a:xfrm>
          <a:prstGeom prst="rect">
            <a:avLst/>
          </a:prstGeom>
        </p:spPr>
      </p:pic>
      <p:grpSp>
        <p:nvGrpSpPr>
          <p:cNvPr id="2" name="组合 1"/>
          <p:cNvGrpSpPr/>
          <p:nvPr/>
        </p:nvGrpSpPr>
        <p:grpSpPr>
          <a:xfrm>
            <a:off x="-292100" y="271780"/>
            <a:ext cx="5265420" cy="3416935"/>
            <a:chOff x="-29" y="1367"/>
            <a:chExt cx="8292" cy="5381"/>
          </a:xfrm>
        </p:grpSpPr>
        <p:grpSp>
          <p:nvGrpSpPr>
            <p:cNvPr id="9" name="组合 8"/>
            <p:cNvGrpSpPr/>
            <p:nvPr/>
          </p:nvGrpSpPr>
          <p:grpSpPr>
            <a:xfrm>
              <a:off x="-29" y="2243"/>
              <a:ext cx="8292" cy="4505"/>
              <a:chOff x="7131" y="1279"/>
              <a:chExt cx="10557" cy="7604"/>
            </a:xfrm>
          </p:grpSpPr>
          <p:grpSp>
            <p:nvGrpSpPr>
              <p:cNvPr id="20483" name="组合 10"/>
              <p:cNvGrpSpPr/>
              <p:nvPr/>
            </p:nvGrpSpPr>
            <p:grpSpPr>
              <a:xfrm>
                <a:off x="7131" y="1279"/>
                <a:ext cx="10557" cy="7604"/>
                <a:chOff x="320030" y="-456177"/>
                <a:chExt cx="6702825" cy="4826631"/>
              </a:xfrm>
            </p:grpSpPr>
            <p:sp>
              <p:nvSpPr>
                <p:cNvPr id="20484" name="矩形 8"/>
                <p:cNvSpPr/>
                <p:nvPr/>
              </p:nvSpPr>
              <p:spPr>
                <a:xfrm>
                  <a:off x="320030" y="-455106"/>
                  <a:ext cx="6597740" cy="4779489"/>
                </a:xfrm>
                <a:prstGeom prst="rect">
                  <a:avLst/>
                </a:prstGeom>
                <a:solidFill>
                  <a:srgbClr val="354B5E">
                    <a:alpha val="89999"/>
                  </a:srgbClr>
                </a:solidFill>
                <a:ln w="9525">
                  <a:noFill/>
                </a:ln>
              </p:spPr>
              <p:txBody>
                <a:bodyPr anchor="ctr"/>
                <a:p>
                  <a:pPr algn="ctr" eaLnBrk="1" hangingPunct="1"/>
                  <a:endParaRPr lang="zh-CN" altLang="en-US" dirty="0">
                    <a:solidFill>
                      <a:srgbClr val="FFFFFF"/>
                    </a:solidFill>
                    <a:latin typeface="Segoe UI" panose="020B0502040204020203" pitchFamily="2" charset="0"/>
                  </a:endParaRPr>
                </a:p>
              </p:txBody>
            </p:sp>
            <p:sp>
              <p:nvSpPr>
                <p:cNvPr id="20485" name="矩形 9"/>
                <p:cNvSpPr/>
                <p:nvPr/>
              </p:nvSpPr>
              <p:spPr>
                <a:xfrm>
                  <a:off x="6891094" y="-456177"/>
                  <a:ext cx="131761" cy="4826631"/>
                </a:xfrm>
                <a:prstGeom prst="rect">
                  <a:avLst/>
                </a:prstGeom>
                <a:solidFill>
                  <a:schemeClr val="accent2"/>
                </a:solidFill>
                <a:ln w="9525">
                  <a:noFill/>
                </a:ln>
              </p:spPr>
              <p:txBody>
                <a:bodyPr anchor="ctr"/>
                <a:p>
                  <a:pPr algn="ctr" eaLnBrk="1" hangingPunct="1"/>
                  <a:endParaRPr lang="zh-CN" altLang="en-US" dirty="0">
                    <a:solidFill>
                      <a:srgbClr val="FFFFFF"/>
                    </a:solidFill>
                    <a:latin typeface="Segoe UI" panose="020B0502040204020203" pitchFamily="2" charset="0"/>
                  </a:endParaRPr>
                </a:p>
              </p:txBody>
            </p:sp>
          </p:grpSp>
          <p:sp>
            <p:nvSpPr>
              <p:cNvPr id="20486" name="矩形 5"/>
              <p:cNvSpPr/>
              <p:nvPr/>
            </p:nvSpPr>
            <p:spPr>
              <a:xfrm>
                <a:off x="8729" y="1281"/>
                <a:ext cx="8794" cy="6869"/>
              </a:xfrm>
              <a:prstGeom prst="rect">
                <a:avLst/>
              </a:prstGeom>
              <a:noFill/>
              <a:ln w="9525">
                <a:noFill/>
              </a:ln>
            </p:spPr>
            <p:txBody>
              <a:bodyPr wrap="square">
                <a:spAutoFit/>
              </a:bodyPr>
              <a:p>
                <a:pPr marL="285750" lvl="0" indent="-285750" algn="just">
                  <a:lnSpc>
                    <a:spcPct val="150000"/>
                  </a:lnSpc>
                  <a:buFont typeface="Wingdings" panose="05000000000000000000" charset="0"/>
                  <a:buChar char="l"/>
                </a:pPr>
                <a:r>
                  <a:rPr lang="zh-CN" altLang="en-US" sz="1800" b="1" dirty="0">
                    <a:solidFill>
                      <a:schemeClr val="bg1">
                        <a:lumMod val="95000"/>
                      </a:schemeClr>
                    </a:solidFill>
                    <a:latin typeface="+mn-ea"/>
                    <a:sym typeface="+mn-ea"/>
                  </a:rPr>
                  <a:t>在职场上的起步课程</a:t>
                </a:r>
                <a:endParaRPr lang="zh-CN" altLang="en-US" sz="1800" b="1" dirty="0">
                  <a:solidFill>
                    <a:schemeClr val="bg1">
                      <a:lumMod val="95000"/>
                    </a:schemeClr>
                  </a:solidFill>
                  <a:latin typeface="+mn-ea"/>
                  <a:sym typeface="+mn-ea"/>
                </a:endParaRPr>
              </a:p>
              <a:p>
                <a:pPr marL="285750" lvl="0" indent="-285750" algn="just">
                  <a:lnSpc>
                    <a:spcPct val="150000"/>
                  </a:lnSpc>
                  <a:buFont typeface="Wingdings" panose="05000000000000000000" charset="0"/>
                  <a:buChar char="l"/>
                </a:pPr>
                <a:r>
                  <a:rPr lang="zh-CN" altLang="en-US" sz="1800" b="1" dirty="0">
                    <a:solidFill>
                      <a:schemeClr val="bg1">
                        <a:lumMod val="95000"/>
                      </a:schemeClr>
                    </a:solidFill>
                    <a:latin typeface="+mn-ea"/>
                    <a:sym typeface="+mn-ea"/>
                  </a:rPr>
                  <a:t>财务策划辅导课程 </a:t>
                </a:r>
                <a:endParaRPr lang="zh-CN" altLang="en-US" sz="1800" b="1" dirty="0">
                  <a:solidFill>
                    <a:schemeClr val="bg1">
                      <a:lumMod val="95000"/>
                    </a:schemeClr>
                  </a:solidFill>
                  <a:latin typeface="+mn-ea"/>
                  <a:sym typeface="+mn-ea"/>
                </a:endParaRPr>
              </a:p>
              <a:p>
                <a:pPr marL="285750" lvl="0" indent="-285750" algn="just">
                  <a:lnSpc>
                    <a:spcPct val="150000"/>
                  </a:lnSpc>
                  <a:buFont typeface="Wingdings" panose="05000000000000000000" charset="0"/>
                  <a:buChar char="l"/>
                </a:pPr>
                <a:r>
                  <a:rPr lang="zh-CN" altLang="en-US" sz="1800" b="1" dirty="0">
                    <a:solidFill>
                      <a:schemeClr val="bg1">
                        <a:lumMod val="95000"/>
                      </a:schemeClr>
                    </a:solidFill>
                    <a:latin typeface="+mn-ea"/>
                    <a:sym typeface="+mn-ea"/>
                  </a:rPr>
                  <a:t>资产管理和财富传承课程</a:t>
                </a:r>
                <a:endParaRPr lang="zh-CN" altLang="en-US" sz="1800" b="1" dirty="0">
                  <a:solidFill>
                    <a:schemeClr val="bg1">
                      <a:lumMod val="95000"/>
                    </a:schemeClr>
                  </a:solidFill>
                  <a:latin typeface="+mn-ea"/>
                  <a:sym typeface="+mn-ea"/>
                </a:endParaRPr>
              </a:p>
              <a:p>
                <a:pPr marL="285750" lvl="0" indent="-285750" algn="just">
                  <a:lnSpc>
                    <a:spcPct val="150000"/>
                  </a:lnSpc>
                  <a:buFont typeface="Wingdings" panose="05000000000000000000" charset="0"/>
                  <a:buChar char="l"/>
                </a:pPr>
                <a:r>
                  <a:rPr lang="zh-CN" altLang="en-US" sz="1800" b="1" dirty="0">
                    <a:solidFill>
                      <a:schemeClr val="bg1">
                        <a:lumMod val="95000"/>
                      </a:schemeClr>
                    </a:solidFill>
                    <a:latin typeface="+mn-ea"/>
                    <a:sym typeface="+mn-ea"/>
                  </a:rPr>
                  <a:t>国内外税收制度分析</a:t>
                </a:r>
                <a:endParaRPr lang="zh-CN" altLang="en-US" sz="1800" b="1" dirty="0">
                  <a:solidFill>
                    <a:schemeClr val="bg1">
                      <a:lumMod val="95000"/>
                    </a:schemeClr>
                  </a:solidFill>
                  <a:latin typeface="+mn-ea"/>
                  <a:sym typeface="+mn-ea"/>
                </a:endParaRPr>
              </a:p>
              <a:p>
                <a:pPr marL="285750" lvl="0" indent="-285750" algn="just">
                  <a:lnSpc>
                    <a:spcPct val="150000"/>
                  </a:lnSpc>
                  <a:buFont typeface="Wingdings" panose="05000000000000000000" charset="0"/>
                  <a:buChar char="l"/>
                </a:pPr>
                <a:r>
                  <a:rPr lang="zh-CN" altLang="en-US" sz="1800" b="1" dirty="0">
                    <a:solidFill>
                      <a:schemeClr val="bg1">
                        <a:lumMod val="95000"/>
                      </a:schemeClr>
                    </a:solidFill>
                    <a:latin typeface="+mn-ea"/>
                    <a:sym typeface="+mn-ea"/>
                  </a:rPr>
                  <a:t>就业创业辅导课程</a:t>
                </a:r>
                <a:endParaRPr lang="zh-CN" altLang="en-US" sz="1800" b="1" dirty="0">
                  <a:solidFill>
                    <a:schemeClr val="bg1">
                      <a:lumMod val="95000"/>
                    </a:schemeClr>
                  </a:solidFill>
                  <a:latin typeface="+mn-ea"/>
                  <a:sym typeface="+mn-ea"/>
                </a:endParaRPr>
              </a:p>
              <a:p>
                <a:pPr marL="285750" lvl="0" indent="-285750" algn="just">
                  <a:lnSpc>
                    <a:spcPct val="150000"/>
                  </a:lnSpc>
                  <a:buFont typeface="Wingdings" panose="05000000000000000000" charset="0"/>
                  <a:buChar char="l"/>
                </a:pPr>
                <a:r>
                  <a:rPr lang="zh-CN" altLang="en-US" sz="1800" b="1" dirty="0">
                    <a:solidFill>
                      <a:schemeClr val="bg1">
                        <a:lumMod val="95000"/>
                      </a:schemeClr>
                    </a:solidFill>
                    <a:latin typeface="+mn-ea"/>
                    <a:sym typeface="+mn-ea"/>
                  </a:rPr>
                  <a:t>一对一职业规划课程</a:t>
                </a:r>
                <a:endParaRPr lang="zh-CN" altLang="en-US" sz="1800" b="1" dirty="0">
                  <a:solidFill>
                    <a:schemeClr val="bg1">
                      <a:lumMod val="95000"/>
                    </a:schemeClr>
                  </a:solidFill>
                  <a:latin typeface="+mn-ea"/>
                  <a:sym typeface="+mn-ea"/>
                </a:endParaRPr>
              </a:p>
            </p:txBody>
          </p:sp>
          <p:sp>
            <p:nvSpPr>
              <p:cNvPr id="20490" name="矩形 12"/>
              <p:cNvSpPr/>
              <p:nvPr/>
            </p:nvSpPr>
            <p:spPr>
              <a:xfrm>
                <a:off x="8736" y="6961"/>
                <a:ext cx="8462" cy="757"/>
              </a:xfrm>
              <a:prstGeom prst="rect">
                <a:avLst/>
              </a:prstGeom>
              <a:noFill/>
              <a:ln w="9525">
                <a:noFill/>
              </a:ln>
            </p:spPr>
            <p:txBody>
              <a:bodyPr wrap="square">
                <a:spAutoFit/>
              </a:bodyPr>
              <a:p>
                <a:pPr eaLnBrk="1" hangingPunct="1">
                  <a:lnSpc>
                    <a:spcPct val="114000"/>
                  </a:lnSpc>
                </a:pPr>
                <a:endParaRPr lang="zh-CN" altLang="zh-CN" sz="1400" dirty="0">
                  <a:solidFill>
                    <a:schemeClr val="bg1"/>
                  </a:solidFill>
                  <a:latin typeface="Segoe UI" panose="020B0502040204020203" pitchFamily="2" charset="0"/>
                </a:endParaRPr>
              </a:p>
            </p:txBody>
          </p:sp>
        </p:grpSp>
        <p:sp>
          <p:nvSpPr>
            <p:cNvPr id="10" name="文本框 9"/>
            <p:cNvSpPr txBox="1"/>
            <p:nvPr/>
          </p:nvSpPr>
          <p:spPr>
            <a:xfrm>
              <a:off x="1451" y="1367"/>
              <a:ext cx="5561" cy="537"/>
            </a:xfrm>
            <a:prstGeom prst="rect">
              <a:avLst/>
            </a:prstGeom>
            <a:noFill/>
          </p:spPr>
          <p:txBody>
            <a:bodyPr wrap="square" rtlCol="0">
              <a:spAutoFit/>
            </a:bodyPr>
            <a:p>
              <a:pPr lvl="0">
                <a:lnSpc>
                  <a:spcPts val="1950"/>
                </a:lnSpc>
                <a:spcBef>
                  <a:spcPts val="1200"/>
                </a:spcBef>
              </a:pPr>
              <a:r>
                <a:rPr lang="zh-CN" altLang="zh-CN" sz="2400" b="1" dirty="0">
                  <a:solidFill>
                    <a:schemeClr val="tx1"/>
                  </a:solidFill>
                  <a:latin typeface="微软雅黑" panose="020B0503020204020204" pitchFamily="2" charset="-122"/>
                  <a:sym typeface="+mn-ea"/>
                </a:rPr>
                <a:t>模块一：课程学习</a:t>
              </a:r>
              <a:endParaRPr lang="zh-CN" altLang="zh-CN" sz="2400" b="1" dirty="0">
                <a:solidFill>
                  <a:schemeClr val="tx1"/>
                </a:solidFill>
                <a:latin typeface="微软雅黑" panose="020B0503020204020204" pitchFamily="2" charset="-122"/>
                <a:sym typeface="+mn-ea"/>
              </a:endParaRPr>
            </a:p>
          </p:txBody>
        </p:sp>
      </p:gr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93D34C2F0333E11F925C83D1D76BE8D4"/>
          <p:cNvPicPr>
            <a:picLocks noChangeAspect="1"/>
          </p:cNvPicPr>
          <p:nvPr/>
        </p:nvPicPr>
        <p:blipFill>
          <a:blip r:embed="rId1">
            <a:lum bright="18000" contrast="24000"/>
          </a:blip>
          <a:stretch>
            <a:fillRect/>
          </a:stretch>
        </p:blipFill>
        <p:spPr>
          <a:xfrm>
            <a:off x="-38100" y="3810"/>
            <a:ext cx="5285740" cy="4007485"/>
          </a:xfrm>
          <a:prstGeom prst="rect">
            <a:avLst/>
          </a:prstGeom>
        </p:spPr>
      </p:pic>
      <p:pic>
        <p:nvPicPr>
          <p:cNvPr id="7" name="图片 6" descr="C:\Users\Administrator\Desktop\98e3510ac861f8e686572030180b88c.jpg98e3510ac861f8e686572030180b88c"/>
          <p:cNvPicPr>
            <a:picLocks noChangeAspect="1"/>
          </p:cNvPicPr>
          <p:nvPr/>
        </p:nvPicPr>
        <p:blipFill>
          <a:blip r:embed="rId2">
            <a:lum contrast="6000"/>
          </a:blip>
          <a:srcRect/>
          <a:stretch>
            <a:fillRect/>
          </a:stretch>
        </p:blipFill>
        <p:spPr>
          <a:xfrm>
            <a:off x="5011420" y="3726815"/>
            <a:ext cx="4978400" cy="3175000"/>
          </a:xfrm>
          <a:prstGeom prst="rect">
            <a:avLst/>
          </a:prstGeom>
        </p:spPr>
      </p:pic>
      <p:sp>
        <p:nvSpPr>
          <p:cNvPr id="2" name="矩形 1"/>
          <p:cNvSpPr/>
          <p:nvPr/>
        </p:nvSpPr>
        <p:spPr>
          <a:xfrm>
            <a:off x="-38100" y="4011295"/>
            <a:ext cx="5049520" cy="2889250"/>
          </a:xfrm>
          <a:prstGeom prst="rect">
            <a:avLst/>
          </a:prstGeom>
          <a:blipFill rotWithShape="1">
            <a:blip r:embed="rId3" cstate="screen"/>
            <a:stretch>
              <a:fillRect/>
            </a:stretch>
          </a:blipFill>
        </p:spPr>
        <p:txBody>
          <a:bodyPr rtlCol="0" anchor="ctr">
            <a:noAutofit/>
          </a:bodyPr>
          <a:p>
            <a:pPr algn="just">
              <a:lnSpc>
                <a:spcPts val="1950"/>
              </a:lnSpc>
              <a:spcBef>
                <a:spcPts val="1200"/>
              </a:spcBef>
            </a:pPr>
            <a:endParaRPr lang="zh-CN" altLang="en-US" sz="1300" b="1" dirty="0">
              <a:solidFill>
                <a:schemeClr val="bg1">
                  <a:lumMod val="95000"/>
                </a:schemeClr>
              </a:solidFill>
              <a:latin typeface="微软雅黑" panose="020B0503020204020204" pitchFamily="2" charset="-122"/>
              <a:ea typeface="微软雅黑" panose="020B0503020204020204" pitchFamily="2" charset="-122"/>
            </a:endParaRPr>
          </a:p>
        </p:txBody>
      </p:sp>
      <p:grpSp>
        <p:nvGrpSpPr>
          <p:cNvPr id="20483" name="组合 10"/>
          <p:cNvGrpSpPr/>
          <p:nvPr/>
        </p:nvGrpSpPr>
        <p:grpSpPr>
          <a:xfrm rot="0">
            <a:off x="4648835" y="1189355"/>
            <a:ext cx="5446395" cy="3073400"/>
            <a:chOff x="-17867" y="185658"/>
            <a:chExt cx="6965520" cy="4351283"/>
          </a:xfrm>
        </p:grpSpPr>
        <p:sp>
          <p:nvSpPr>
            <p:cNvPr id="20484" name="矩形 8"/>
            <p:cNvSpPr/>
            <p:nvPr/>
          </p:nvSpPr>
          <p:spPr>
            <a:xfrm>
              <a:off x="107653" y="216042"/>
              <a:ext cx="6840000" cy="4320000"/>
            </a:xfrm>
            <a:prstGeom prst="rect">
              <a:avLst/>
            </a:prstGeom>
            <a:solidFill>
              <a:srgbClr val="354B5E">
                <a:alpha val="89999"/>
              </a:srgbClr>
            </a:solidFill>
            <a:ln w="9525">
              <a:noFill/>
            </a:ln>
          </p:spPr>
          <p:txBody>
            <a:bodyPr anchor="ctr"/>
            <a:p>
              <a:pPr marL="285750" lvl="0" indent="-285750">
                <a:lnSpc>
                  <a:spcPct val="150000"/>
                </a:lnSpc>
                <a:buFont typeface="Wingdings" panose="05000000000000000000" charset="0"/>
                <a:buChar char="l"/>
              </a:pPr>
              <a:r>
                <a:rPr lang="zh-CN" altLang="en-US" b="1" dirty="0">
                  <a:solidFill>
                    <a:schemeClr val="bg1">
                      <a:lumMod val="95000"/>
                    </a:schemeClr>
                  </a:solidFill>
                  <a:latin typeface="+mn-ea"/>
                  <a:sym typeface="+mn-ea"/>
                </a:rPr>
                <a:t>参观香港证券交易所，了解香港证券及股票交的情况 财富管理案例分析与方案设计</a:t>
              </a:r>
              <a:endParaRPr lang="zh-CN" altLang="en-US" b="1" dirty="0">
                <a:solidFill>
                  <a:schemeClr val="bg1">
                    <a:lumMod val="95000"/>
                  </a:schemeClr>
                </a:solidFill>
                <a:latin typeface="+mn-ea"/>
              </a:endParaRPr>
            </a:p>
            <a:p>
              <a:pPr marL="285750" lvl="0" indent="-285750">
                <a:lnSpc>
                  <a:spcPct val="150000"/>
                </a:lnSpc>
                <a:buFont typeface="Wingdings" panose="05000000000000000000" charset="0"/>
                <a:buChar char="l"/>
              </a:pPr>
              <a:r>
                <a:rPr lang="zh-CN" altLang="en-US" b="1" dirty="0">
                  <a:solidFill>
                    <a:schemeClr val="bg1">
                      <a:lumMod val="95000"/>
                    </a:schemeClr>
                  </a:solidFill>
                  <a:latin typeface="+mn-ea"/>
                  <a:sym typeface="+mn-ea"/>
                </a:rPr>
                <a:t>参观香港金融管理局，了解香港的货幤及香港银行体制的</a:t>
              </a:r>
              <a:endParaRPr lang="zh-CN" altLang="en-US" b="1" dirty="0">
                <a:solidFill>
                  <a:schemeClr val="bg1">
                    <a:lumMod val="95000"/>
                  </a:schemeClr>
                </a:solidFill>
                <a:latin typeface="+mn-ea"/>
                <a:sym typeface="+mn-ea"/>
              </a:endParaRPr>
            </a:p>
            <a:p>
              <a:pPr marL="285750" lvl="0" indent="-285750" algn="l">
                <a:lnSpc>
                  <a:spcPct val="150000"/>
                </a:lnSpc>
                <a:buFont typeface="Wingdings" panose="05000000000000000000" charset="0"/>
                <a:buChar char="l"/>
              </a:pPr>
              <a:r>
                <a:rPr lang="zh-CN" altLang="en-US" b="1" dirty="0">
                  <a:solidFill>
                    <a:schemeClr val="bg1">
                      <a:lumMod val="95000"/>
                    </a:schemeClr>
                  </a:solidFill>
                  <a:latin typeface="+mn-ea"/>
                </a:rPr>
                <a:t>基金公司/法国巴黎银行/上市公司的参访，进一步探研香港金融市场 </a:t>
              </a:r>
              <a:endParaRPr lang="zh-CN" altLang="en-US" b="1" dirty="0">
                <a:solidFill>
                  <a:schemeClr val="bg1">
                    <a:lumMod val="95000"/>
                  </a:schemeClr>
                </a:solidFill>
                <a:latin typeface="+mn-ea"/>
              </a:endParaRPr>
            </a:p>
          </p:txBody>
        </p:sp>
        <p:sp>
          <p:nvSpPr>
            <p:cNvPr id="20485" name="矩形 9"/>
            <p:cNvSpPr/>
            <p:nvPr/>
          </p:nvSpPr>
          <p:spPr>
            <a:xfrm>
              <a:off x="-17867" y="185658"/>
              <a:ext cx="125878" cy="4351283"/>
            </a:xfrm>
            <a:prstGeom prst="rect">
              <a:avLst/>
            </a:prstGeom>
            <a:solidFill>
              <a:schemeClr val="accent2"/>
            </a:solidFill>
            <a:ln w="9525">
              <a:noFill/>
            </a:ln>
          </p:spPr>
          <p:txBody>
            <a:bodyPr anchor="ctr"/>
            <a:p>
              <a:pPr algn="ctr" eaLnBrk="1" hangingPunct="1"/>
              <a:endParaRPr lang="zh-CN" altLang="en-US" dirty="0">
                <a:solidFill>
                  <a:srgbClr val="FFFFFF"/>
                </a:solidFill>
                <a:latin typeface="Segoe UI" panose="020B0502040204020203" pitchFamily="2" charset="0"/>
              </a:endParaRPr>
            </a:p>
          </p:txBody>
        </p:sp>
      </p:grpSp>
      <p:sp>
        <p:nvSpPr>
          <p:cNvPr id="3" name="文本框 2"/>
          <p:cNvSpPr txBox="1"/>
          <p:nvPr/>
        </p:nvSpPr>
        <p:spPr>
          <a:xfrm>
            <a:off x="5654675" y="587375"/>
            <a:ext cx="3829685" cy="340995"/>
          </a:xfrm>
          <a:prstGeom prst="rect">
            <a:avLst/>
          </a:prstGeom>
          <a:noFill/>
        </p:spPr>
        <p:txBody>
          <a:bodyPr wrap="square" rtlCol="0">
            <a:spAutoFit/>
          </a:bodyPr>
          <a:p>
            <a:pPr lvl="0">
              <a:lnSpc>
                <a:spcPts val="1950"/>
              </a:lnSpc>
              <a:spcBef>
                <a:spcPts val="1200"/>
              </a:spcBef>
            </a:pPr>
            <a:r>
              <a:rPr lang="zh-CN" altLang="zh-CN" sz="2800" b="1" dirty="0">
                <a:solidFill>
                  <a:schemeClr val="tx1"/>
                </a:solidFill>
                <a:latin typeface="微软雅黑" panose="020B0503020204020204" pitchFamily="2" charset="-122"/>
                <a:sym typeface="+mn-ea"/>
              </a:rPr>
              <a:t>模块二：商业体验</a:t>
            </a:r>
            <a:endParaRPr lang="zh-CN" altLang="zh-CN" sz="2800" b="1" dirty="0">
              <a:solidFill>
                <a:schemeClr val="tx1"/>
              </a:solidFill>
              <a:latin typeface="微软雅黑" panose="020B0503020204020204" pitchFamily="2"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9932e127196dced667168496ec7600"/>
          <p:cNvPicPr>
            <a:picLocks noChangeAspect="1"/>
          </p:cNvPicPr>
          <p:nvPr/>
        </p:nvPicPr>
        <p:blipFill>
          <a:blip r:embed="rId1">
            <a:lum bright="6000" contrast="12000"/>
          </a:blip>
          <a:stretch>
            <a:fillRect/>
          </a:stretch>
        </p:blipFill>
        <p:spPr>
          <a:xfrm>
            <a:off x="26035" y="-22860"/>
            <a:ext cx="4903470" cy="3437890"/>
          </a:xfrm>
          <a:prstGeom prst="rect">
            <a:avLst/>
          </a:prstGeom>
        </p:spPr>
      </p:pic>
      <p:pic>
        <p:nvPicPr>
          <p:cNvPr id="2" name="图片 1" descr="IMG_4357(20190224-224339)"/>
          <p:cNvPicPr>
            <a:picLocks noChangeAspect="1"/>
          </p:cNvPicPr>
          <p:nvPr/>
        </p:nvPicPr>
        <p:blipFill>
          <a:blip r:embed="rId2">
            <a:lum bright="6000"/>
          </a:blip>
          <a:stretch>
            <a:fillRect/>
          </a:stretch>
        </p:blipFill>
        <p:spPr>
          <a:xfrm>
            <a:off x="4929505" y="-23495"/>
            <a:ext cx="4961890" cy="3285490"/>
          </a:xfrm>
          <a:prstGeom prst="rect">
            <a:avLst/>
          </a:prstGeom>
        </p:spPr>
      </p:pic>
      <p:pic>
        <p:nvPicPr>
          <p:cNvPr id="8" name="图片 7" descr="E:\2019年香港项目文件汇总\04：回顾总结\视频、照片汇总\基金操盘\IMG_0485.JPGIMG_0485"/>
          <p:cNvPicPr>
            <a:picLocks noChangeAspect="1"/>
          </p:cNvPicPr>
          <p:nvPr/>
        </p:nvPicPr>
        <p:blipFill>
          <a:blip r:embed="rId3">
            <a:lum bright="6000" contrast="18000"/>
          </a:blip>
          <a:srcRect/>
          <a:stretch>
            <a:fillRect/>
          </a:stretch>
        </p:blipFill>
        <p:spPr>
          <a:xfrm>
            <a:off x="26035" y="3415030"/>
            <a:ext cx="5010785" cy="3404870"/>
          </a:xfrm>
          <a:prstGeom prst="rect">
            <a:avLst/>
          </a:prstGeom>
        </p:spPr>
      </p:pic>
      <p:grpSp>
        <p:nvGrpSpPr>
          <p:cNvPr id="20483" name="组合 10"/>
          <p:cNvGrpSpPr/>
          <p:nvPr/>
        </p:nvGrpSpPr>
        <p:grpSpPr>
          <a:xfrm rot="0">
            <a:off x="4050030" y="2611118"/>
            <a:ext cx="5963920" cy="3309623"/>
            <a:chOff x="14647" y="139809"/>
            <a:chExt cx="6878081" cy="5029229"/>
          </a:xfrm>
        </p:grpSpPr>
        <p:sp>
          <p:nvSpPr>
            <p:cNvPr id="20484" name="矩形 8"/>
            <p:cNvSpPr/>
            <p:nvPr/>
          </p:nvSpPr>
          <p:spPr>
            <a:xfrm>
              <a:off x="107653" y="153322"/>
              <a:ext cx="6785075" cy="5015716"/>
            </a:xfrm>
            <a:prstGeom prst="rect">
              <a:avLst/>
            </a:prstGeom>
            <a:solidFill>
              <a:srgbClr val="354B5E">
                <a:alpha val="89999"/>
              </a:srgbClr>
            </a:solidFill>
            <a:ln w="9525">
              <a:noFill/>
            </a:ln>
          </p:spPr>
          <p:txBody>
            <a:bodyPr anchor="ctr"/>
            <a:p>
              <a:pPr marL="285750" lvl="0" indent="-285750">
                <a:lnSpc>
                  <a:spcPct val="140000"/>
                </a:lnSpc>
                <a:buFont typeface="Wingdings" panose="05000000000000000000" charset="0"/>
                <a:buChar char="l"/>
              </a:pPr>
              <a:r>
                <a:rPr lang="zh-CN" altLang="zh-CN" b="1" dirty="0">
                  <a:solidFill>
                    <a:schemeClr val="bg1">
                      <a:lumMod val="95000"/>
                    </a:schemeClr>
                  </a:solidFill>
                  <a:latin typeface="+mn-ea"/>
                  <a:sym typeface="+mn-ea"/>
                </a:rPr>
                <a:t>金融投资大赛 : 结合投资与理财相关知识，以及公司提供的案例，撰写投资报告。</a:t>
              </a:r>
              <a:endParaRPr lang="zh-CN" altLang="zh-CN" b="1" dirty="0">
                <a:solidFill>
                  <a:schemeClr val="bg1">
                    <a:lumMod val="95000"/>
                  </a:schemeClr>
                </a:solidFill>
                <a:latin typeface="+mn-ea"/>
                <a:sym typeface="+mn-ea"/>
              </a:endParaRPr>
            </a:p>
            <a:p>
              <a:pPr marL="285750" lvl="0" indent="-285750">
                <a:lnSpc>
                  <a:spcPct val="140000"/>
                </a:lnSpc>
                <a:buFont typeface="Wingdings" panose="05000000000000000000" charset="0"/>
                <a:buChar char="l"/>
              </a:pPr>
              <a:r>
                <a:rPr lang="zh-CN" altLang="zh-CN" b="1" dirty="0">
                  <a:solidFill>
                    <a:schemeClr val="bg1">
                      <a:lumMod val="95000"/>
                    </a:schemeClr>
                  </a:solidFill>
                  <a:latin typeface="+mn-ea"/>
                </a:rPr>
                <a:t>撰写研习报告 : 制作PPT，并进行小组演讲模拟演练</a:t>
              </a:r>
              <a:endParaRPr lang="zh-CN" altLang="zh-CN" b="1" dirty="0">
                <a:solidFill>
                  <a:schemeClr val="bg1">
                    <a:lumMod val="95000"/>
                  </a:schemeClr>
                </a:solidFill>
                <a:latin typeface="+mn-ea"/>
              </a:endParaRPr>
            </a:p>
            <a:p>
              <a:pPr marL="285750" lvl="0" indent="-285750">
                <a:lnSpc>
                  <a:spcPct val="140000"/>
                </a:lnSpc>
                <a:buFont typeface="Wingdings" panose="05000000000000000000" charset="0"/>
                <a:buChar char="l"/>
              </a:pPr>
              <a:r>
                <a:rPr lang="zh-CN" altLang="zh-CN" b="1" dirty="0">
                  <a:solidFill>
                    <a:schemeClr val="bg1">
                      <a:lumMod val="95000"/>
                    </a:schemeClr>
                  </a:solidFill>
                  <a:latin typeface="+mn-ea"/>
                </a:rPr>
                <a:t>模拟基金操盘游戏：模拟真实基金市场，了解基金投资知识。</a:t>
              </a:r>
              <a:endParaRPr lang="zh-CN" altLang="zh-CN" b="1" dirty="0">
                <a:solidFill>
                  <a:schemeClr val="bg1">
                    <a:lumMod val="95000"/>
                  </a:schemeClr>
                </a:solidFill>
                <a:latin typeface="+mn-ea"/>
              </a:endParaRPr>
            </a:p>
            <a:p>
              <a:pPr marL="285750" lvl="0" indent="-285750">
                <a:lnSpc>
                  <a:spcPct val="140000"/>
                </a:lnSpc>
                <a:buFont typeface="Wingdings" panose="05000000000000000000" charset="0"/>
                <a:buChar char="l"/>
              </a:pPr>
              <a:r>
                <a:rPr lang="zh-CN" altLang="zh-CN" b="1" dirty="0">
                  <a:solidFill>
                    <a:schemeClr val="bg1">
                      <a:lumMod val="95000"/>
                    </a:schemeClr>
                  </a:solidFill>
                  <a:latin typeface="+mn-ea"/>
                </a:rPr>
                <a:t>香港群面模拟：体验香港真实职场面试困境，高压之下激发自我潜能。</a:t>
              </a:r>
              <a:endParaRPr lang="zh-CN" altLang="zh-CN" b="1" dirty="0">
                <a:solidFill>
                  <a:schemeClr val="bg1">
                    <a:lumMod val="95000"/>
                  </a:schemeClr>
                </a:solidFill>
                <a:latin typeface="+mn-ea"/>
              </a:endParaRPr>
            </a:p>
            <a:p>
              <a:pPr marL="285750" lvl="0" indent="-285750">
                <a:lnSpc>
                  <a:spcPct val="110000"/>
                </a:lnSpc>
                <a:buFont typeface="Wingdings" panose="05000000000000000000" charset="0"/>
                <a:buChar char="l"/>
              </a:pPr>
              <a:endParaRPr lang="zh-CN" altLang="zh-CN" b="1" dirty="0">
                <a:solidFill>
                  <a:schemeClr val="bg1">
                    <a:lumMod val="95000"/>
                  </a:schemeClr>
                </a:solidFill>
                <a:latin typeface="+mn-ea"/>
              </a:endParaRPr>
            </a:p>
          </p:txBody>
        </p:sp>
        <p:sp>
          <p:nvSpPr>
            <p:cNvPr id="20485" name="矩形 9"/>
            <p:cNvSpPr/>
            <p:nvPr/>
          </p:nvSpPr>
          <p:spPr>
            <a:xfrm>
              <a:off x="14647" y="139809"/>
              <a:ext cx="93739" cy="5029225"/>
            </a:xfrm>
            <a:prstGeom prst="rect">
              <a:avLst/>
            </a:prstGeom>
            <a:solidFill>
              <a:schemeClr val="accent2"/>
            </a:solidFill>
            <a:ln w="9525">
              <a:noFill/>
            </a:ln>
          </p:spPr>
          <p:txBody>
            <a:bodyPr anchor="ctr"/>
            <a:p>
              <a:pPr algn="ctr" eaLnBrk="1" hangingPunct="1"/>
              <a:endParaRPr lang="zh-CN" altLang="en-US" dirty="0">
                <a:solidFill>
                  <a:srgbClr val="FFFFFF"/>
                </a:solidFill>
                <a:latin typeface="Segoe UI" panose="020B0502040204020203" pitchFamily="2" charset="0"/>
              </a:endParaRPr>
            </a:p>
          </p:txBody>
        </p:sp>
      </p:grpSp>
      <p:sp>
        <p:nvSpPr>
          <p:cNvPr id="10" name="文本框 9"/>
          <p:cNvSpPr txBox="1"/>
          <p:nvPr/>
        </p:nvSpPr>
        <p:spPr>
          <a:xfrm>
            <a:off x="5669915" y="6197600"/>
            <a:ext cx="3585845" cy="340995"/>
          </a:xfrm>
          <a:prstGeom prst="rect">
            <a:avLst/>
          </a:prstGeom>
          <a:noFill/>
        </p:spPr>
        <p:txBody>
          <a:bodyPr wrap="square" rtlCol="0">
            <a:spAutoFit/>
          </a:bodyPr>
          <a:p>
            <a:pPr lvl="0">
              <a:lnSpc>
                <a:spcPts val="1950"/>
              </a:lnSpc>
              <a:spcBef>
                <a:spcPts val="1200"/>
              </a:spcBef>
            </a:pPr>
            <a:r>
              <a:rPr lang="zh-CN" altLang="zh-CN" sz="2400" b="1" dirty="0">
                <a:solidFill>
                  <a:schemeClr val="tx1"/>
                </a:solidFill>
                <a:latin typeface="微软雅黑" panose="020B0503020204020204" pitchFamily="2" charset="-122"/>
                <a:sym typeface="+mn-ea"/>
              </a:rPr>
              <a:t>模块三：实战比赛</a:t>
            </a:r>
            <a:endParaRPr lang="zh-CN" altLang="zh-CN" sz="2400" b="1" dirty="0">
              <a:solidFill>
                <a:schemeClr val="tx1"/>
              </a:solidFill>
              <a:latin typeface="微软雅黑" panose="020B0503020204020204" pitchFamily="2" charset="-122"/>
              <a:sym typeface="+mn-ea"/>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DSCF8189"/>
          <p:cNvPicPr>
            <a:picLocks noChangeAspect="1"/>
          </p:cNvPicPr>
          <p:nvPr/>
        </p:nvPicPr>
        <p:blipFill>
          <a:blip r:embed="rId1">
            <a:lum bright="18000" contrast="18000"/>
          </a:blip>
          <a:stretch>
            <a:fillRect/>
          </a:stretch>
        </p:blipFill>
        <p:spPr>
          <a:xfrm>
            <a:off x="6350" y="3810"/>
            <a:ext cx="5035550" cy="3533775"/>
          </a:xfrm>
          <a:prstGeom prst="rect">
            <a:avLst/>
          </a:prstGeom>
        </p:spPr>
      </p:pic>
      <p:pic>
        <p:nvPicPr>
          <p:cNvPr id="6" name="图片 5" descr="E:\2019年香港项目文件汇总\04：回顾总结\视频、照片汇总\结业仪式\DSCF8205.JPGDSCF8205"/>
          <p:cNvPicPr>
            <a:picLocks noChangeAspect="1"/>
          </p:cNvPicPr>
          <p:nvPr/>
        </p:nvPicPr>
        <p:blipFill>
          <a:blip r:embed="rId2"/>
          <a:srcRect/>
          <a:stretch>
            <a:fillRect/>
          </a:stretch>
        </p:blipFill>
        <p:spPr>
          <a:xfrm>
            <a:off x="4758690" y="3495040"/>
            <a:ext cx="5153660" cy="3371850"/>
          </a:xfrm>
          <a:prstGeom prst="rect">
            <a:avLst/>
          </a:prstGeom>
        </p:spPr>
      </p:pic>
      <p:pic>
        <p:nvPicPr>
          <p:cNvPr id="5" name="图片 4" descr="E:\2019年香港项目文件汇总\04：回顾总结\视频、照片汇总\结业仪式\DSCF8225.JPGDSCF8225"/>
          <p:cNvPicPr>
            <a:picLocks noChangeAspect="1"/>
          </p:cNvPicPr>
          <p:nvPr/>
        </p:nvPicPr>
        <p:blipFill>
          <a:blip r:embed="rId3"/>
          <a:srcRect/>
          <a:stretch>
            <a:fillRect/>
          </a:stretch>
        </p:blipFill>
        <p:spPr>
          <a:xfrm>
            <a:off x="5042535" y="3175"/>
            <a:ext cx="4869815" cy="3492500"/>
          </a:xfrm>
          <a:prstGeom prst="rect">
            <a:avLst/>
          </a:prstGeom>
        </p:spPr>
      </p:pic>
      <p:sp>
        <p:nvSpPr>
          <p:cNvPr id="10" name="文本框 9"/>
          <p:cNvSpPr txBox="1"/>
          <p:nvPr/>
        </p:nvSpPr>
        <p:spPr>
          <a:xfrm>
            <a:off x="1229360" y="5836920"/>
            <a:ext cx="2954655" cy="340995"/>
          </a:xfrm>
          <a:prstGeom prst="rect">
            <a:avLst/>
          </a:prstGeom>
          <a:noFill/>
        </p:spPr>
        <p:txBody>
          <a:bodyPr wrap="square" rtlCol="0">
            <a:spAutoFit/>
          </a:bodyPr>
          <a:p>
            <a:pPr lvl="0">
              <a:lnSpc>
                <a:spcPts val="1950"/>
              </a:lnSpc>
              <a:spcBef>
                <a:spcPts val="1200"/>
              </a:spcBef>
            </a:pPr>
            <a:r>
              <a:rPr lang="en-US" altLang="zh-CN" sz="2400" b="1" dirty="0">
                <a:solidFill>
                  <a:schemeClr val="tx1"/>
                </a:solidFill>
                <a:latin typeface="微软雅黑" panose="020B0503020204020204" pitchFamily="2" charset="-122"/>
                <a:sym typeface="+mn-ea"/>
              </a:rPr>
              <a:t> </a:t>
            </a:r>
            <a:r>
              <a:rPr lang="zh-CN" altLang="zh-CN" sz="2400" b="1" dirty="0">
                <a:solidFill>
                  <a:schemeClr val="tx1"/>
                </a:solidFill>
                <a:latin typeface="微软雅黑" panose="020B0503020204020204" pitchFamily="2" charset="-122"/>
                <a:sym typeface="+mn-ea"/>
              </a:rPr>
              <a:t>模块四</a:t>
            </a:r>
            <a:r>
              <a:rPr lang="zh-CN" altLang="zh-CN" sz="2400" b="1" dirty="0" smtClean="0">
                <a:solidFill>
                  <a:schemeClr val="tx1"/>
                </a:solidFill>
                <a:latin typeface="微软雅黑" panose="020B0503020204020204" pitchFamily="2" charset="-122"/>
                <a:sym typeface="+mn-ea"/>
              </a:rPr>
              <a:t>：成果</a:t>
            </a:r>
            <a:r>
              <a:rPr lang="zh-CN" altLang="zh-CN" sz="2400" b="1" dirty="0">
                <a:solidFill>
                  <a:schemeClr val="tx1"/>
                </a:solidFill>
                <a:latin typeface="微软雅黑" panose="020B0503020204020204" pitchFamily="2" charset="-122"/>
                <a:sym typeface="+mn-ea"/>
              </a:rPr>
              <a:t>展示</a:t>
            </a:r>
            <a:endParaRPr lang="zh-CN" altLang="zh-CN" sz="2400" b="1" dirty="0">
              <a:solidFill>
                <a:schemeClr val="tx1"/>
              </a:solidFill>
              <a:latin typeface="微软雅黑" panose="020B0503020204020204" pitchFamily="2" charset="-122"/>
              <a:sym typeface="+mn-ea"/>
            </a:endParaRPr>
          </a:p>
        </p:txBody>
      </p:sp>
      <p:grpSp>
        <p:nvGrpSpPr>
          <p:cNvPr id="9" name="组合 8"/>
          <p:cNvGrpSpPr/>
          <p:nvPr/>
        </p:nvGrpSpPr>
        <p:grpSpPr>
          <a:xfrm rot="0">
            <a:off x="-258445" y="2501265"/>
            <a:ext cx="6024245" cy="3454400"/>
            <a:chOff x="6749" y="2338"/>
            <a:chExt cx="10943" cy="7767"/>
          </a:xfrm>
        </p:grpSpPr>
        <p:grpSp>
          <p:nvGrpSpPr>
            <p:cNvPr id="20483" name="组合 10"/>
            <p:cNvGrpSpPr/>
            <p:nvPr/>
          </p:nvGrpSpPr>
          <p:grpSpPr>
            <a:xfrm>
              <a:off x="6749" y="2338"/>
              <a:ext cx="10943" cy="6805"/>
              <a:chOff x="77627" y="216042"/>
              <a:chExt cx="6948000" cy="4320000"/>
            </a:xfrm>
          </p:grpSpPr>
          <p:sp>
            <p:nvSpPr>
              <p:cNvPr id="20484" name="矩形 8"/>
              <p:cNvSpPr/>
              <p:nvPr/>
            </p:nvSpPr>
            <p:spPr>
              <a:xfrm>
                <a:off x="77627" y="216042"/>
                <a:ext cx="6840000" cy="4320000"/>
              </a:xfrm>
              <a:prstGeom prst="rect">
                <a:avLst/>
              </a:prstGeom>
              <a:solidFill>
                <a:srgbClr val="354B5E">
                  <a:alpha val="89999"/>
                </a:srgbClr>
              </a:solidFill>
              <a:ln w="9525">
                <a:noFill/>
              </a:ln>
            </p:spPr>
            <p:txBody>
              <a:bodyPr anchor="ctr"/>
              <a:p>
                <a:pPr algn="ctr" eaLnBrk="1" hangingPunct="1"/>
                <a:endParaRPr lang="zh-CN" altLang="en-US" dirty="0">
                  <a:solidFill>
                    <a:srgbClr val="FFFFFF"/>
                  </a:solidFill>
                  <a:latin typeface="Segoe UI" panose="020B0502040204020203" pitchFamily="2" charset="0"/>
                </a:endParaRPr>
              </a:p>
            </p:txBody>
          </p:sp>
          <p:sp>
            <p:nvSpPr>
              <p:cNvPr id="20485" name="矩形 9"/>
              <p:cNvSpPr/>
              <p:nvPr/>
            </p:nvSpPr>
            <p:spPr>
              <a:xfrm>
                <a:off x="6917627" y="216042"/>
                <a:ext cx="108000" cy="4320000"/>
              </a:xfrm>
              <a:prstGeom prst="rect">
                <a:avLst/>
              </a:prstGeom>
              <a:solidFill>
                <a:schemeClr val="accent2"/>
              </a:solidFill>
              <a:ln w="9525">
                <a:noFill/>
              </a:ln>
            </p:spPr>
            <p:txBody>
              <a:bodyPr anchor="ctr"/>
              <a:p>
                <a:pPr algn="ctr" eaLnBrk="1" hangingPunct="1"/>
                <a:endParaRPr lang="zh-CN" altLang="en-US" dirty="0">
                  <a:solidFill>
                    <a:srgbClr val="FFFFFF"/>
                  </a:solidFill>
                  <a:latin typeface="Segoe UI" panose="020B0502040204020203" pitchFamily="2" charset="0"/>
                </a:endParaRPr>
              </a:p>
            </p:txBody>
          </p:sp>
        </p:grpSp>
        <p:sp>
          <p:nvSpPr>
            <p:cNvPr id="20490" name="矩形 12"/>
            <p:cNvSpPr/>
            <p:nvPr/>
          </p:nvSpPr>
          <p:spPr>
            <a:xfrm>
              <a:off x="8783" y="9348"/>
              <a:ext cx="8462" cy="757"/>
            </a:xfrm>
            <a:prstGeom prst="rect">
              <a:avLst/>
            </a:prstGeom>
            <a:noFill/>
            <a:ln w="9525">
              <a:noFill/>
            </a:ln>
          </p:spPr>
          <p:txBody>
            <a:bodyPr wrap="square">
              <a:spAutoFit/>
            </a:bodyPr>
            <a:p>
              <a:pPr eaLnBrk="1" hangingPunct="1">
                <a:lnSpc>
                  <a:spcPct val="114000"/>
                </a:lnSpc>
              </a:pPr>
              <a:endParaRPr lang="zh-CN" altLang="zh-CN" sz="1400" dirty="0">
                <a:solidFill>
                  <a:schemeClr val="bg1"/>
                </a:solidFill>
                <a:latin typeface="Segoe UI" panose="020B0502040204020203" pitchFamily="2" charset="0"/>
              </a:endParaRPr>
            </a:p>
          </p:txBody>
        </p:sp>
      </p:grpSp>
      <p:sp>
        <p:nvSpPr>
          <p:cNvPr id="7" name="文本框 6"/>
          <p:cNvSpPr txBox="1"/>
          <p:nvPr/>
        </p:nvSpPr>
        <p:spPr>
          <a:xfrm>
            <a:off x="613410" y="2610485"/>
            <a:ext cx="4906010" cy="2584450"/>
          </a:xfrm>
          <a:prstGeom prst="rect">
            <a:avLst/>
          </a:prstGeom>
          <a:noFill/>
        </p:spPr>
        <p:txBody>
          <a:bodyPr wrap="square" rtlCol="0" anchor="t">
            <a:spAutoFit/>
          </a:bodyPr>
          <a:p>
            <a:pPr marL="285750" lvl="0" indent="-285750">
              <a:lnSpc>
                <a:spcPct val="150000"/>
              </a:lnSpc>
              <a:buFont typeface="Wingdings" panose="05000000000000000000" charset="0"/>
              <a:buChar char="l"/>
            </a:pPr>
            <a:r>
              <a:rPr lang="zh-CN" altLang="en-US" b="1" dirty="0">
                <a:solidFill>
                  <a:schemeClr val="bg1">
                    <a:lumMod val="95000"/>
                  </a:schemeClr>
                </a:solidFill>
                <a:latin typeface="+mn-ea"/>
              </a:rPr>
              <a:t>世界</a:t>
            </a:r>
            <a:r>
              <a:rPr lang="en-US" altLang="zh-CN" b="1" dirty="0">
                <a:solidFill>
                  <a:schemeClr val="bg1">
                    <a:lumMod val="95000"/>
                  </a:schemeClr>
                </a:solidFill>
                <a:latin typeface="+mn-ea"/>
              </a:rPr>
              <a:t>500</a:t>
            </a:r>
            <a:r>
              <a:rPr lang="zh-CN" altLang="en-US" b="1" dirty="0">
                <a:solidFill>
                  <a:schemeClr val="bg1">
                    <a:lumMod val="95000"/>
                  </a:schemeClr>
                </a:solidFill>
                <a:latin typeface="+mn-ea"/>
              </a:rPr>
              <a:t>强企业实习证明</a:t>
            </a:r>
            <a:endParaRPr lang="zh-CN" altLang="en-US" b="1" dirty="0">
              <a:solidFill>
                <a:schemeClr val="bg1">
                  <a:lumMod val="95000"/>
                </a:schemeClr>
              </a:solidFill>
              <a:latin typeface="+mn-ea"/>
            </a:endParaRPr>
          </a:p>
          <a:p>
            <a:pPr marL="285750" lvl="0" indent="-285750">
              <a:lnSpc>
                <a:spcPct val="150000"/>
              </a:lnSpc>
              <a:buFont typeface="Wingdings" panose="05000000000000000000" charset="0"/>
              <a:buChar char="l"/>
            </a:pPr>
            <a:r>
              <a:rPr lang="zh-CN" altLang="en-US" b="1" dirty="0">
                <a:solidFill>
                  <a:schemeClr val="bg1">
                    <a:lumMod val="95000"/>
                  </a:schemeClr>
                </a:solidFill>
                <a:latin typeface="+mn-ea"/>
              </a:rPr>
              <a:t>金融策划大赛团队证书</a:t>
            </a:r>
            <a:endParaRPr lang="zh-CN" altLang="en-US" b="1" dirty="0">
              <a:solidFill>
                <a:schemeClr val="bg1">
                  <a:lumMod val="95000"/>
                </a:schemeClr>
              </a:solidFill>
              <a:latin typeface="+mn-ea"/>
            </a:endParaRPr>
          </a:p>
          <a:p>
            <a:pPr marL="285750" lvl="0" indent="-285750">
              <a:lnSpc>
                <a:spcPct val="150000"/>
              </a:lnSpc>
              <a:buFont typeface="Wingdings" panose="05000000000000000000" charset="0"/>
              <a:buChar char="l"/>
            </a:pPr>
            <a:r>
              <a:rPr lang="zh-CN" altLang="en-US" b="1" dirty="0">
                <a:solidFill>
                  <a:schemeClr val="bg1">
                    <a:lumMod val="95000"/>
                  </a:schemeClr>
                </a:solidFill>
                <a:latin typeface="+mn-ea"/>
              </a:rPr>
              <a:t>世界</a:t>
            </a:r>
            <a:r>
              <a:rPr lang="en-US" altLang="zh-CN" b="1" dirty="0">
                <a:solidFill>
                  <a:schemeClr val="bg1">
                    <a:lumMod val="95000"/>
                  </a:schemeClr>
                </a:solidFill>
                <a:latin typeface="+mn-ea"/>
              </a:rPr>
              <a:t>500</a:t>
            </a:r>
            <a:r>
              <a:rPr lang="zh-CN" altLang="en-US" b="1" dirty="0">
                <a:solidFill>
                  <a:schemeClr val="bg1">
                    <a:lumMod val="95000"/>
                  </a:schemeClr>
                </a:solidFill>
                <a:latin typeface="+mn-ea"/>
              </a:rPr>
              <a:t>强高管推荐信</a:t>
            </a:r>
            <a:endParaRPr lang="zh-CN" altLang="en-US" b="1" dirty="0">
              <a:solidFill>
                <a:schemeClr val="bg1">
                  <a:lumMod val="95000"/>
                </a:schemeClr>
              </a:solidFill>
              <a:latin typeface="+mn-ea"/>
            </a:endParaRPr>
          </a:p>
          <a:p>
            <a:pPr marL="285750" lvl="0" indent="-285750">
              <a:lnSpc>
                <a:spcPct val="150000"/>
              </a:lnSpc>
              <a:buFont typeface="Wingdings" panose="05000000000000000000" charset="0"/>
              <a:buChar char="l"/>
            </a:pPr>
            <a:r>
              <a:rPr lang="zh-CN" altLang="en-US" b="1" dirty="0">
                <a:solidFill>
                  <a:schemeClr val="bg1">
                    <a:lumMod val="95000"/>
                  </a:schemeClr>
                </a:solidFill>
                <a:latin typeface="+mn-ea"/>
              </a:rPr>
              <a:t>香港官方组织义工证书</a:t>
            </a:r>
            <a:endParaRPr lang="zh-CN" altLang="en-US" b="1" dirty="0">
              <a:solidFill>
                <a:schemeClr val="bg1">
                  <a:lumMod val="95000"/>
                </a:schemeClr>
              </a:solidFill>
              <a:latin typeface="+mn-ea"/>
            </a:endParaRPr>
          </a:p>
          <a:p>
            <a:pPr marL="285750" lvl="0" indent="-285750">
              <a:lnSpc>
                <a:spcPct val="150000"/>
              </a:lnSpc>
              <a:buFont typeface="Wingdings" panose="05000000000000000000" charset="0"/>
              <a:buChar char="l"/>
            </a:pPr>
            <a:r>
              <a:rPr lang="zh-CN" altLang="en-US" b="1" dirty="0">
                <a:solidFill>
                  <a:schemeClr val="bg1">
                    <a:lumMod val="95000"/>
                  </a:schemeClr>
                </a:solidFill>
                <a:latin typeface="+mn-ea"/>
              </a:rPr>
              <a:t>导师一对一职业规划指导</a:t>
            </a:r>
            <a:endParaRPr lang="zh-CN" altLang="en-US" b="1" dirty="0">
              <a:solidFill>
                <a:schemeClr val="bg1">
                  <a:lumMod val="95000"/>
                </a:schemeClr>
              </a:solidFill>
              <a:latin typeface="+mn-ea"/>
            </a:endParaRPr>
          </a:p>
          <a:p>
            <a:pPr marL="285750" lvl="0" indent="-285750">
              <a:lnSpc>
                <a:spcPct val="150000"/>
              </a:lnSpc>
              <a:buFont typeface="Wingdings" panose="05000000000000000000" charset="0"/>
              <a:buChar char="l"/>
            </a:pPr>
            <a:r>
              <a:rPr lang="zh-CN" altLang="en-US" b="1" dirty="0">
                <a:solidFill>
                  <a:schemeClr val="bg1">
                    <a:lumMod val="95000"/>
                  </a:schemeClr>
                </a:solidFill>
                <a:latin typeface="+mn-ea"/>
              </a:rPr>
              <a:t>全国高校精英人脉</a:t>
            </a:r>
            <a:endParaRPr lang="zh-CN" altLang="en-US" b="1" dirty="0">
              <a:solidFill>
                <a:schemeClr val="bg1">
                  <a:lumMod val="95000"/>
                </a:schemeClr>
              </a:solidFill>
              <a:latin typeface="+mn-ea"/>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3"/>
          <p:cNvPicPr>
            <a:picLocks noChangeAspect="1"/>
          </p:cNvPicPr>
          <p:nvPr/>
        </p:nvPicPr>
        <p:blipFill>
          <a:blip r:embed="rId1">
            <a:lum bright="6000" contrast="18000"/>
          </a:blip>
          <a:stretch>
            <a:fillRect/>
          </a:stretch>
        </p:blipFill>
        <p:spPr>
          <a:xfrm>
            <a:off x="6985" y="-17780"/>
            <a:ext cx="9889490" cy="6893560"/>
          </a:xfrm>
          <a:prstGeom prst="rect">
            <a:avLst/>
          </a:prstGeom>
        </p:spPr>
      </p:pic>
      <p:sp>
        <p:nvSpPr>
          <p:cNvPr id="3" name="矩形 2"/>
          <p:cNvSpPr/>
          <p:nvPr/>
        </p:nvSpPr>
        <p:spPr>
          <a:xfrm>
            <a:off x="6935470" y="116840"/>
            <a:ext cx="2961005" cy="680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935470" y="116840"/>
            <a:ext cx="2440940" cy="460375"/>
          </a:xfrm>
          <a:prstGeom prst="rect">
            <a:avLst/>
          </a:prstGeom>
          <a:noFill/>
        </p:spPr>
        <p:txBody>
          <a:bodyPr wrap="square" rtlCol="0">
            <a:spAutoFit/>
          </a:bodyPr>
          <a:p>
            <a:pPr algn="l"/>
            <a:r>
              <a:rPr lang="zh-CN" altLang="en-US" sz="2400">
                <a:solidFill>
                  <a:schemeClr val="bg1"/>
                </a:solidFill>
              </a:rPr>
              <a:t>二、名校参访</a:t>
            </a:r>
            <a:endParaRPr lang="zh-CN" altLang="en-US" sz="2400">
              <a:solidFill>
                <a:schemeClr val="bg1"/>
              </a:solidFill>
            </a:endParaRPr>
          </a:p>
        </p:txBody>
      </p:sp>
      <p:grpSp>
        <p:nvGrpSpPr>
          <p:cNvPr id="11" name="组合 10"/>
          <p:cNvGrpSpPr/>
          <p:nvPr/>
        </p:nvGrpSpPr>
        <p:grpSpPr>
          <a:xfrm>
            <a:off x="133985" y="1091565"/>
            <a:ext cx="3001010" cy="2362200"/>
            <a:chOff x="175" y="2569"/>
            <a:chExt cx="4726" cy="3720"/>
          </a:xfrm>
        </p:grpSpPr>
        <p:sp>
          <p:nvSpPr>
            <p:cNvPr id="6" name="矩形 5"/>
            <p:cNvSpPr/>
            <p:nvPr/>
          </p:nvSpPr>
          <p:spPr>
            <a:xfrm>
              <a:off x="175" y="2569"/>
              <a:ext cx="4725" cy="3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175" y="2569"/>
              <a:ext cx="4726" cy="3195"/>
            </a:xfrm>
            <a:prstGeom prst="rect">
              <a:avLst/>
            </a:prstGeom>
            <a:noFill/>
          </p:spPr>
          <p:txBody>
            <a:bodyPr wrap="square" rtlCol="0">
              <a:spAutoFit/>
            </a:bodyPr>
            <a:p>
              <a:pPr>
                <a:lnSpc>
                  <a:spcPct val="140000"/>
                </a:lnSpc>
              </a:pPr>
              <a:r>
                <a:rPr lang="zh-CN" altLang="en-US" sz="1800" b="1">
                  <a:solidFill>
                    <a:schemeClr val="bg1"/>
                  </a:solidFill>
                </a:rPr>
                <a:t>香港大学</a:t>
              </a:r>
              <a:endParaRPr lang="zh-CN" altLang="en-US" sz="1800">
                <a:solidFill>
                  <a:schemeClr val="bg1"/>
                </a:solidFill>
              </a:endParaRPr>
            </a:p>
            <a:p>
              <a:pPr>
                <a:lnSpc>
                  <a:spcPct val="140000"/>
                </a:lnSpc>
              </a:pPr>
              <a:r>
                <a:rPr lang="zh-CN" altLang="en-US" sz="1200">
                  <a:solidFill>
                    <a:schemeClr val="bg1"/>
                  </a:solidFill>
                </a:rPr>
                <a:t>简称为“港大” 。是一所位处中华人民共和国香港特别行政区的国际化公立研究型大学，通常被认为是亚洲最具名望的大学之一，有亚洲“常春藤”之称  。 香港大学的排名稳居世界前列，根据2019年QS世界大学排名，香港大学位列世界第25名。</a:t>
              </a:r>
              <a:endParaRPr lang="zh-CN" altLang="en-US" sz="1200">
                <a:solidFill>
                  <a:schemeClr val="bg1"/>
                </a:solidFill>
              </a:endParaRPr>
            </a:p>
          </p:txBody>
        </p:sp>
      </p:grpSp>
      <p:grpSp>
        <p:nvGrpSpPr>
          <p:cNvPr id="12" name="组合 11"/>
          <p:cNvGrpSpPr/>
          <p:nvPr/>
        </p:nvGrpSpPr>
        <p:grpSpPr>
          <a:xfrm>
            <a:off x="6677025" y="1091565"/>
            <a:ext cx="3065780" cy="3449458"/>
            <a:chOff x="5291" y="3972"/>
            <a:chExt cx="4828" cy="5028"/>
          </a:xfrm>
        </p:grpSpPr>
        <p:sp>
          <p:nvSpPr>
            <p:cNvPr id="8" name="矩形 7"/>
            <p:cNvSpPr/>
            <p:nvPr/>
          </p:nvSpPr>
          <p:spPr>
            <a:xfrm>
              <a:off x="5291" y="3972"/>
              <a:ext cx="4827" cy="50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5291" y="3972"/>
              <a:ext cx="4828" cy="4996"/>
            </a:xfrm>
            <a:prstGeom prst="rect">
              <a:avLst/>
            </a:prstGeom>
            <a:noFill/>
          </p:spPr>
          <p:txBody>
            <a:bodyPr wrap="square" rtlCol="0">
              <a:spAutoFit/>
            </a:bodyPr>
            <a:p>
              <a:pPr>
                <a:lnSpc>
                  <a:spcPct val="140000"/>
                </a:lnSpc>
              </a:pPr>
              <a:r>
                <a:rPr lang="zh-CN" altLang="en-US" sz="1800" b="1">
                  <a:solidFill>
                    <a:schemeClr val="bg1"/>
                  </a:solidFill>
                </a:rPr>
                <a:t>香港理工大学</a:t>
              </a:r>
              <a:endParaRPr lang="zh-CN" altLang="en-US" sz="1800" b="1">
                <a:solidFill>
                  <a:schemeClr val="bg1"/>
                </a:solidFill>
              </a:endParaRPr>
            </a:p>
            <a:p>
              <a:pPr>
                <a:lnSpc>
                  <a:spcPct val="160000"/>
                </a:lnSpc>
              </a:pPr>
              <a:r>
                <a:rPr lang="zh-CN" altLang="en-US" sz="1200">
                  <a:solidFill>
                    <a:schemeClr val="bg1"/>
                  </a:solidFill>
                </a:rPr>
                <a:t>简称理大，是一所坐落于中国香港特别行政区的公立综合性研究型大学，亚洲著名的高等学府。理大是香港历史最悠久的大学之一，是香港8所受政府大学教育资助委员会资助并可颁授学位的高等教育院校之一。在2017-2018年的QS世界大学排名中，香港理工大学排名世界第95位，香港第5位。在《泰晤士高等教育2018年亚洲大学排名》中，香港理工大学则位列亚洲第19位。</a:t>
              </a:r>
              <a:endParaRPr lang="zh-CN" altLang="en-US" sz="1200">
                <a:solidFill>
                  <a:schemeClr val="bg1"/>
                </a:solidFill>
              </a:endParaRPr>
            </a:p>
          </p:txBody>
        </p:sp>
      </p:grpSp>
      <p:grpSp>
        <p:nvGrpSpPr>
          <p:cNvPr id="14" name="组合 13"/>
          <p:cNvGrpSpPr/>
          <p:nvPr/>
        </p:nvGrpSpPr>
        <p:grpSpPr>
          <a:xfrm>
            <a:off x="3303270" y="1091565"/>
            <a:ext cx="3187700" cy="2701375"/>
            <a:chOff x="10223" y="6683"/>
            <a:chExt cx="5310" cy="3930"/>
          </a:xfrm>
        </p:grpSpPr>
        <p:sp>
          <p:nvSpPr>
            <p:cNvPr id="9" name="矩形 8"/>
            <p:cNvSpPr/>
            <p:nvPr/>
          </p:nvSpPr>
          <p:spPr>
            <a:xfrm>
              <a:off x="10316" y="6683"/>
              <a:ext cx="5124" cy="39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0223" y="6683"/>
              <a:ext cx="5310" cy="3705"/>
            </a:xfrm>
            <a:prstGeom prst="rect">
              <a:avLst/>
            </a:prstGeom>
            <a:noFill/>
          </p:spPr>
          <p:txBody>
            <a:bodyPr wrap="square" rtlCol="0">
              <a:spAutoFit/>
            </a:bodyPr>
            <a:p>
              <a:pPr>
                <a:lnSpc>
                  <a:spcPct val="140000"/>
                </a:lnSpc>
              </a:pPr>
              <a:r>
                <a:rPr lang="zh-CN" altLang="en-US" sz="2400">
                  <a:solidFill>
                    <a:schemeClr val="bg1"/>
                  </a:solidFill>
                </a:rPr>
                <a:t>香港科技大学</a:t>
              </a:r>
              <a:endParaRPr lang="zh-CN" altLang="en-US" sz="1200">
                <a:solidFill>
                  <a:schemeClr val="bg1"/>
                </a:solidFill>
              </a:endParaRPr>
            </a:p>
            <a:p>
              <a:pPr>
                <a:lnSpc>
                  <a:spcPct val="150000"/>
                </a:lnSpc>
              </a:pPr>
              <a:r>
                <a:rPr lang="zh-CN" altLang="en-US" sz="1200">
                  <a:solidFill>
                    <a:schemeClr val="bg1"/>
                  </a:solidFill>
                </a:rPr>
                <a:t>简称港科大，为东亚研究型大学协会、环太平洋大学联盟、亚洲大学联盟、中国大学校长联谊会、京港大学联盟重要成员，并获AACSB和EQUIS双重认证，是一所亚洲顶尖、国际知名的研究型大学。该校以科技和商业管理为主、人文及社会科学并重，尤以商科和工科见长。</a:t>
              </a:r>
              <a:endParaRPr lang="zh-CN" altLang="en-US" sz="1200">
                <a:solidFill>
                  <a:schemeClr val="bg1"/>
                </a:solidFill>
              </a:endParaRPr>
            </a:p>
          </p:txBody>
        </p:sp>
      </p:grpSp>
      <p:sp>
        <p:nvSpPr>
          <p:cNvPr id="5" name="文本框 4"/>
          <p:cNvSpPr txBox="1"/>
          <p:nvPr/>
        </p:nvSpPr>
        <p:spPr>
          <a:xfrm>
            <a:off x="7576820" y="552450"/>
            <a:ext cx="2263775" cy="245110"/>
          </a:xfrm>
          <a:prstGeom prst="rect">
            <a:avLst/>
          </a:prstGeom>
          <a:noFill/>
        </p:spPr>
        <p:txBody>
          <a:bodyPr wrap="square" rtlCol="0">
            <a:spAutoFit/>
          </a:bodyPr>
          <a:p>
            <a:r>
              <a:rPr lang="zh-CN" altLang="en-US" sz="1000">
                <a:solidFill>
                  <a:schemeClr val="bg1"/>
                </a:solidFill>
              </a:rPr>
              <a:t>具体参访学校以实际安排为准</a:t>
            </a:r>
            <a:endParaRPr lang="zh-CN" altLang="en-US" sz="1000">
              <a:solidFill>
                <a:schemeClr val="bg1"/>
              </a:solidFill>
            </a:endParaRPr>
          </a:p>
        </p:txBody>
      </p:sp>
      <p:grpSp>
        <p:nvGrpSpPr>
          <p:cNvPr id="17" name="组合 16"/>
          <p:cNvGrpSpPr/>
          <p:nvPr/>
        </p:nvGrpSpPr>
        <p:grpSpPr>
          <a:xfrm>
            <a:off x="643255" y="4972685"/>
            <a:ext cx="2254845" cy="374440"/>
            <a:chOff x="298" y="7734"/>
            <a:chExt cx="3135" cy="408"/>
          </a:xfrm>
        </p:grpSpPr>
        <p:sp>
          <p:nvSpPr>
            <p:cNvPr id="15" name="矩形 14"/>
            <p:cNvSpPr/>
            <p:nvPr/>
          </p:nvSpPr>
          <p:spPr>
            <a:xfrm>
              <a:off x="298" y="7734"/>
              <a:ext cx="2851" cy="4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298" y="7774"/>
              <a:ext cx="3135" cy="367"/>
            </a:xfrm>
            <a:prstGeom prst="rect">
              <a:avLst/>
            </a:prstGeom>
            <a:noFill/>
          </p:spPr>
          <p:txBody>
            <a:bodyPr wrap="square" rtlCol="0">
              <a:spAutoFit/>
            </a:bodyPr>
            <a:p>
              <a:pPr marL="171450" indent="-171450">
                <a:buFont typeface="Wingdings" panose="05000000000000000000" charset="0"/>
                <a:buChar char="n"/>
              </a:pPr>
              <a:r>
                <a:rPr lang="zh-CN" altLang="en-US" sz="1600">
                  <a:solidFill>
                    <a:schemeClr val="bg1"/>
                  </a:solidFill>
                </a:rPr>
                <a:t>参观走访香港学府</a:t>
              </a:r>
              <a:endParaRPr lang="zh-CN" altLang="en-US" sz="1600">
                <a:solidFill>
                  <a:schemeClr val="bg1"/>
                </a:solidFill>
              </a:endParaRPr>
            </a:p>
          </p:txBody>
        </p:sp>
      </p:grpSp>
      <p:grpSp>
        <p:nvGrpSpPr>
          <p:cNvPr id="19" name="组合 18"/>
          <p:cNvGrpSpPr/>
          <p:nvPr/>
        </p:nvGrpSpPr>
        <p:grpSpPr>
          <a:xfrm>
            <a:off x="643255" y="5567045"/>
            <a:ext cx="2255520" cy="392430"/>
            <a:chOff x="298" y="7734"/>
            <a:chExt cx="2476" cy="539"/>
          </a:xfrm>
        </p:grpSpPr>
        <p:sp>
          <p:nvSpPr>
            <p:cNvPr id="20" name="矩形 19"/>
            <p:cNvSpPr/>
            <p:nvPr/>
          </p:nvSpPr>
          <p:spPr>
            <a:xfrm>
              <a:off x="298" y="7734"/>
              <a:ext cx="2476" cy="5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298" y="7774"/>
              <a:ext cx="2475" cy="463"/>
            </a:xfrm>
            <a:prstGeom prst="rect">
              <a:avLst/>
            </a:prstGeom>
            <a:noFill/>
          </p:spPr>
          <p:txBody>
            <a:bodyPr wrap="square" rtlCol="0">
              <a:spAutoFit/>
            </a:bodyPr>
            <a:p>
              <a:pPr marL="171450" indent="-171450">
                <a:buFont typeface="Wingdings" panose="05000000000000000000" charset="0"/>
                <a:buChar char="n"/>
              </a:pPr>
              <a:r>
                <a:rPr lang="zh-CN" altLang="en-US" sz="1600">
                  <a:solidFill>
                    <a:schemeClr val="bg1"/>
                  </a:solidFill>
                </a:rPr>
                <a:t>与知名教授深入交流</a:t>
              </a:r>
              <a:endParaRPr lang="zh-CN" altLang="en-US" sz="1600">
                <a:solidFill>
                  <a:schemeClr val="bg1"/>
                </a:solidFill>
              </a:endParaRPr>
            </a:p>
          </p:txBody>
        </p:sp>
      </p:grpSp>
      <p:grpSp>
        <p:nvGrpSpPr>
          <p:cNvPr id="25" name="组合 24"/>
          <p:cNvGrpSpPr/>
          <p:nvPr/>
        </p:nvGrpSpPr>
        <p:grpSpPr>
          <a:xfrm>
            <a:off x="643255" y="6101080"/>
            <a:ext cx="2933927" cy="414911"/>
            <a:chOff x="384" y="7686"/>
            <a:chExt cx="2396" cy="436"/>
          </a:xfrm>
        </p:grpSpPr>
        <p:sp>
          <p:nvSpPr>
            <p:cNvPr id="26" name="矩形 25"/>
            <p:cNvSpPr/>
            <p:nvPr/>
          </p:nvSpPr>
          <p:spPr>
            <a:xfrm>
              <a:off x="384" y="7686"/>
              <a:ext cx="2218" cy="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文本框 26"/>
            <p:cNvSpPr txBox="1"/>
            <p:nvPr/>
          </p:nvSpPr>
          <p:spPr>
            <a:xfrm>
              <a:off x="384" y="7768"/>
              <a:ext cx="2396" cy="354"/>
            </a:xfrm>
            <a:prstGeom prst="rect">
              <a:avLst/>
            </a:prstGeom>
            <a:noFill/>
          </p:spPr>
          <p:txBody>
            <a:bodyPr wrap="square" rtlCol="0">
              <a:spAutoFit/>
            </a:bodyPr>
            <a:p>
              <a:pPr marL="171450" indent="-171450">
                <a:buFont typeface="Wingdings" panose="05000000000000000000" charset="0"/>
                <a:buChar char="n"/>
              </a:pPr>
              <a:r>
                <a:rPr lang="zh-CN" altLang="en-US" sz="1600">
                  <a:solidFill>
                    <a:schemeClr val="bg1"/>
                  </a:solidFill>
                </a:rPr>
                <a:t>参观香港高校创新创业园</a:t>
              </a:r>
              <a:endParaRPr lang="zh-CN" altLang="en-US" sz="1600">
                <a:solidFill>
                  <a:schemeClr val="bg1"/>
                </a:solidFill>
              </a:endParaRPr>
            </a:p>
          </p:txBody>
        </p:sp>
      </p:grpSp>
    </p:spTree>
  </p:cSld>
  <p:clrMapOvr>
    <a:masterClrMapping/>
  </p:clrMapOvr>
</p:sld>
</file>

<file path=ppt/tags/tag1.xml><?xml version="1.0" encoding="utf-8"?>
<p:tagLst xmlns:p="http://schemas.openxmlformats.org/presentationml/2006/main">
  <p:tag name="KSO_WM_TAG_VERSION" val="1.0"/>
  <p:tag name="KSO_WM_BEAUTIFY_FLAG" val="#wm#"/>
  <p:tag name="KSO_WM_TEMPLATE_CATEGORY" val="diagram"/>
  <p:tag name="KSO_WM_TEMPLATE_INDEX" val="169435"/>
  <p:tag name="KSO_WM_UNIT_TYPE" val="d"/>
  <p:tag name="KSO_WM_UNIT_INDEX" val="1"/>
  <p:tag name="KSO_WM_UNIT_ID" val="custom160238_26*d*1"/>
  <p:tag name="KSO_WM_UNIT_CLEAR" val="0"/>
  <p:tag name="KSO_WM_UNIT_LAYERLEVEL" val="1"/>
  <p:tag name="KSO_WM_UNIT_VALUE" val="1408*2538"/>
  <p:tag name="KSO_WM_UNIT_HIGHLIGHT" val="0"/>
  <p:tag name="KSO_WM_UNIT_COMPATIBLE" val="0"/>
</p:tagLst>
</file>

<file path=ppt/tags/tag10.xml><?xml version="1.0" encoding="utf-8"?>
<p:tagLst xmlns:p="http://schemas.openxmlformats.org/presentationml/2006/main">
  <p:tag name="KSO_WM_TEMPLATE_CATEGORY" val="diagram"/>
  <p:tag name="KSO_WM_TEMPLATE_INDEX" val="30177770"/>
  <p:tag name="KSO_WM_TAG_VERSION" val="1.0"/>
  <p:tag name="KSO_WM_SLIDE_ID" val="diagram30177770_1"/>
  <p:tag name="KSO_WM_SLIDE_INDEX" val="1"/>
  <p:tag name="KSO_WM_SLIDE_ITEM_CNT" val="4"/>
  <p:tag name="KSO_WM_SLIDE_LAYOUT" val="a_b_d"/>
  <p:tag name="KSO_WM_SLIDE_LAYOUT_CNT" val="1_1_4"/>
  <p:tag name="KSO_WM_SLIDE_TYPE" val="text"/>
  <p:tag name="KSO_WM_SLIDE_SUBTYPE" val="picTxt"/>
  <p:tag name="KSO_WM_BEAUTIFY_FLAG" val="#wm#"/>
  <p:tag name="KSO_WM_SLIDE_POSITION" val="0*0"/>
  <p:tag name="KSO_WM_SLIDE_SIZE" val="959*540"/>
</p:tagLst>
</file>

<file path=ppt/tags/tag11.xml><?xml version="1.0" encoding="utf-8"?>
<p:tagLst xmlns:p="http://schemas.openxmlformats.org/presentationml/2006/main">
  <p:tag name="KSO_WM_TAG_VERSION" val="1.0"/>
  <p:tag name="KSO_WM_BEAUTIFY_FLAG" val="#wm#"/>
  <p:tag name="KSO_WM_UNIT_TYPE" val="i"/>
  <p:tag name="KSO_WM_UNIT_ID" val="diagram20185551_1*i*2"/>
  <p:tag name="KSO_WM_TEMPLATE_CATEGORY" val="diagram"/>
  <p:tag name="KSO_WM_TEMPLATE_INDEX" val="20185551"/>
  <p:tag name="KSO_WM_UNIT_INDEX" val="2"/>
</p:tagLst>
</file>

<file path=ppt/tags/tag12.xml><?xml version="1.0" encoding="utf-8"?>
<p:tagLst xmlns:p="http://schemas.openxmlformats.org/presentationml/2006/main">
  <p:tag name="KSO_WM_TEMPLATE_CATEGORY" val="diagram"/>
  <p:tag name="KSO_WM_TEMPLATE_INDEX" val="20185551"/>
  <p:tag name="KSO_WM_UNIT_TYPE" val="a"/>
  <p:tag name="KSO_WM_UNIT_INDEX" val="1"/>
  <p:tag name="KSO_WM_UNIT_ID" val="diagram20185551_1*a*1"/>
  <p:tag name="KSO_WM_UNIT_LAYERLEVEL" val="1"/>
  <p:tag name="KSO_WM_UNIT_VALUE" val="9"/>
  <p:tag name="KSO_WM_UNIT_ISCONTENTSTITLE" val="0"/>
  <p:tag name="KSO_WM_UNIT_HIGHLIGHT" val="0"/>
  <p:tag name="KSO_WM_UNIT_COMPATIBLE" val="0"/>
  <p:tag name="KSO_WM_UNIT_CLEAR" val="0"/>
  <p:tag name="KSO_WM_BEAUTIFY_FLAG" val="#wm#"/>
  <p:tag name="KSO_WM_TAG_VERSION" val="1.0"/>
  <p:tag name="KSO_WM_UNIT_PRESET_TEXT" val="JAMES SNOFFER"/>
</p:tagLst>
</file>

<file path=ppt/tags/tag13.xml><?xml version="1.0" encoding="utf-8"?>
<p:tagLst xmlns:p="http://schemas.openxmlformats.org/presentationml/2006/main">
  <p:tag name="KSO_WM_TEMPLATE_CATEGORY" val="diagram"/>
  <p:tag name="KSO_WM_TEMPLATE_INDEX" val="20185551"/>
  <p:tag name="KSO_WM_UNIT_TYPE" val="f"/>
  <p:tag name="KSO_WM_UNIT_INDEX" val="1"/>
  <p:tag name="KSO_WM_UNIT_ID" val="diagram20185551_1*f*1"/>
  <p:tag name="KSO_WM_UNIT_LAYERLEVEL" val="1"/>
  <p:tag name="KSO_WM_UNIT_VALUE" val="176"/>
  <p:tag name="KSO_WM_UNIT_HIGHLIGHT" val="0"/>
  <p:tag name="KSO_WM_UNIT_COMPATIBLE" val="0"/>
  <p:tag name="KSO_WM_UNIT_CLEAR" val="0"/>
  <p:tag name="KSO_WM_BEAUTIFY_FLAG" val="#wm#"/>
  <p:tag name="KSO_WM_TAG_VERSION" val="1.0"/>
  <p:tag name="KSO_WM_UNIT_PRESET_TEXT" val="A company is an association or collection of individuals, whether natural persons, legal persons, or a mixture of both  company is an association or collection of individuals. &#13;&#13;A company is an association or collection of individuals, whether natural persons, legal persons, or a mixture of both  company is an association or collection of individuals."/>
</p:tagLst>
</file>

<file path=ppt/tags/tag14.xml><?xml version="1.0" encoding="utf-8"?>
<p:tagLst xmlns:p="http://schemas.openxmlformats.org/presentationml/2006/main">
  <p:tag name="KSO_WM_TAG_VERSION" val="1.0"/>
  <p:tag name="KSO_WM_BEAUTIFY_FLAG" val="#wm#"/>
  <p:tag name="KSO_WM_UNIT_TYPE" val="i"/>
  <p:tag name="KSO_WM_UNIT_ID" val="diagram20185551_1*i*1"/>
  <p:tag name="KSO_WM_TEMPLATE_CATEGORY" val="diagram"/>
  <p:tag name="KSO_WM_TEMPLATE_INDEX" val="20185551"/>
  <p:tag name="KSO_WM_UNIT_INDEX" val="1"/>
</p:tagLst>
</file>

<file path=ppt/tags/tag15.xml><?xml version="1.0" encoding="utf-8"?>
<p:tagLst xmlns:p="http://schemas.openxmlformats.org/presentationml/2006/main">
  <p:tag name="KSO_WM_TEMPLATE_CATEGORY" val="diagram"/>
  <p:tag name="KSO_WM_TEMPLATE_INDEX" val="20185551"/>
  <p:tag name="KSO_WM_TAG_VERSION" val="1.0"/>
  <p:tag name="KSO_WM_SLIDE_ID" val="diagram20185551_1"/>
  <p:tag name="KSO_WM_SLIDE_INDEX" val="1"/>
  <p:tag name="KSO_WM_SLIDE_ITEM_CNT" val="2"/>
  <p:tag name="KSO_WM_SLIDE_LAYOUT" val="a_b_f_d"/>
  <p:tag name="KSO_WM_SLIDE_LAYOUT_CNT" val="1_1_1_1"/>
  <p:tag name="KSO_WM_SLIDE_TYPE" val="text"/>
  <p:tag name="KSO_WM_BEAUTIFY_FLAG" val="#wm#"/>
  <p:tag name="KSO_WM_SLIDE_POSITION" val="0*0"/>
  <p:tag name="KSO_WM_SLIDE_SIZE" val="687*541"/>
  <p:tag name="KSO_WM_SLIDE_SUBTYPE" val="picTxt"/>
</p:tagLst>
</file>

<file path=ppt/tags/tag2.xml><?xml version="1.0" encoding="utf-8"?>
<p:tagLst xmlns:p="http://schemas.openxmlformats.org/presentationml/2006/main">
  <p:tag name="KSO_WM_SLIDE_ID" val="diagram9483_1"/>
  <p:tag name="KSO_WM_SLIDE_INDEX" val="1"/>
  <p:tag name="KSO_WM_SLIDE_LAYOUT" val="a_f_d"/>
  <p:tag name="KSO_WM_SLIDE_LAYOUT_CNT" val="1_1_3"/>
  <p:tag name="KSO_WM_SLIDE_TYPE" val="text"/>
  <p:tag name="KSO_WM_BEAUTIFY_FLAG" val="#wm#"/>
  <p:tag name="KSO_WM_SLIDE_POSITION" val="28*43"/>
  <p:tag name="KSO_WM_SLIDE_SIZE" val="665*455"/>
  <p:tag name="KSO_WM_SLIDE_ITEM_CNT" val="4"/>
  <p:tag name="KSO_WM_TEMPLATE_CATEGORY" val="diagram"/>
  <p:tag name="KSO_WM_TEMPLATE_INDEX" val="9483"/>
  <p:tag name="KSO_WM_TAG_VERSION" val="1.0"/>
</p:tagLst>
</file>

<file path=ppt/tags/tag3.xml><?xml version="1.0" encoding="utf-8"?>
<p:tagLst xmlns:p="http://schemas.openxmlformats.org/presentationml/2006/main">
  <p:tag name="KSO_WM_SLIDE_ID" val="diagram9483_1"/>
  <p:tag name="KSO_WM_SLIDE_INDEX" val="1"/>
  <p:tag name="KSO_WM_SLIDE_LAYOUT" val="a_f_d"/>
  <p:tag name="KSO_WM_SLIDE_LAYOUT_CNT" val="1_1_3"/>
  <p:tag name="KSO_WM_SLIDE_TYPE" val="text"/>
  <p:tag name="KSO_WM_BEAUTIFY_FLAG" val="#wm#"/>
  <p:tag name="KSO_WM_SLIDE_POSITION" val="28*43"/>
  <p:tag name="KSO_WM_SLIDE_SIZE" val="665*455"/>
  <p:tag name="KSO_WM_SLIDE_ITEM_CNT" val="4"/>
  <p:tag name="KSO_WM_TEMPLATE_CATEGORY" val="diagram"/>
  <p:tag name="KSO_WM_TEMPLATE_INDEX" val="9483"/>
  <p:tag name="KSO_WM_TAG_VERSION" val="1.0"/>
</p:tagLst>
</file>

<file path=ppt/tags/tag4.xml><?xml version="1.0" encoding="utf-8"?>
<p:tagLst xmlns:p="http://schemas.openxmlformats.org/presentationml/2006/main">
  <p:tag name="KSO_WM_SLIDE_ID" val="diagram9483_1"/>
  <p:tag name="KSO_WM_SLIDE_INDEX" val="1"/>
  <p:tag name="KSO_WM_SLIDE_LAYOUT" val="a_f_d"/>
  <p:tag name="KSO_WM_SLIDE_LAYOUT_CNT" val="1_1_3"/>
  <p:tag name="KSO_WM_SLIDE_TYPE" val="text"/>
  <p:tag name="KSO_WM_BEAUTIFY_FLAG" val="#wm#"/>
  <p:tag name="KSO_WM_SLIDE_POSITION" val="28*43"/>
  <p:tag name="KSO_WM_SLIDE_SIZE" val="665*455"/>
  <p:tag name="KSO_WM_SLIDE_ITEM_CNT" val="4"/>
  <p:tag name="KSO_WM_TEMPLATE_CATEGORY" val="diagram"/>
  <p:tag name="KSO_WM_TEMPLATE_INDEX" val="9483"/>
  <p:tag name="KSO_WM_TAG_VERSION" val="1.0"/>
</p:tagLst>
</file>

<file path=ppt/tags/tag5.xml><?xml version="1.0" encoding="utf-8"?>
<p:tagLst xmlns:p="http://schemas.openxmlformats.org/presentationml/2006/main">
  <p:tag name="KSO_WM_TAG_VERSION" val="1.0"/>
  <p:tag name="KSO_WM_BEAUTIFY_FLAG" val="#wm#"/>
  <p:tag name="KSO_WM_UNIT_TYPE" val="i"/>
  <p:tag name="KSO_WM_UNIT_ID" val="diagram30177770_1*i*4"/>
  <p:tag name="KSO_WM_TEMPLATE_CATEGORY" val="diagram"/>
  <p:tag name="KSO_WM_TEMPLATE_INDEX" val="30177770"/>
  <p:tag name="KSO_WM_UNIT_INDEX" val="4"/>
</p:tagLst>
</file>

<file path=ppt/tags/tag6.xml><?xml version="1.0" encoding="utf-8"?>
<p:tagLst xmlns:p="http://schemas.openxmlformats.org/presentationml/2006/main">
  <p:tag name="KSO_WM_TAG_VERSION" val="1.0"/>
  <p:tag name="KSO_WM_BEAUTIFY_FLAG" val="#wm#"/>
  <p:tag name="KSO_WM_UNIT_TYPE" val="i"/>
  <p:tag name="KSO_WM_UNIT_ID" val="diagram30177770_1*i*4"/>
  <p:tag name="KSO_WM_TEMPLATE_CATEGORY" val="diagram"/>
  <p:tag name="KSO_WM_TEMPLATE_INDEX" val="30177770"/>
  <p:tag name="KSO_WM_UNIT_INDEX" val="4"/>
</p:tagLst>
</file>

<file path=ppt/tags/tag7.xml><?xml version="1.0" encoding="utf-8"?>
<p:tagLst xmlns:p="http://schemas.openxmlformats.org/presentationml/2006/main">
  <p:tag name="KSO_WM_TEMPLATE_CATEGORY" val="diagram"/>
  <p:tag name="KSO_WM_TEMPLATE_INDEX" val="30177770"/>
  <p:tag name="KSO_WM_TAG_VERSION" val="1.0"/>
  <p:tag name="KSO_WM_SLIDE_ID" val="diagram30177770_1"/>
  <p:tag name="KSO_WM_SLIDE_INDEX" val="1"/>
  <p:tag name="KSO_WM_SLIDE_ITEM_CNT" val="4"/>
  <p:tag name="KSO_WM_SLIDE_LAYOUT" val="a_b_d"/>
  <p:tag name="KSO_WM_SLIDE_LAYOUT_CNT" val="1_1_4"/>
  <p:tag name="KSO_WM_SLIDE_TYPE" val="text"/>
  <p:tag name="KSO_WM_SLIDE_SUBTYPE" val="picTxt"/>
  <p:tag name="KSO_WM_BEAUTIFY_FLAG" val="#wm#"/>
  <p:tag name="KSO_WM_SLIDE_POSITION" val="0*0"/>
  <p:tag name="KSO_WM_SLIDE_SIZE" val="959*540"/>
</p:tagLst>
</file>

<file path=ppt/tags/tag8.xml><?xml version="1.0" encoding="utf-8"?>
<p:tagLst xmlns:p="http://schemas.openxmlformats.org/presentationml/2006/main">
  <p:tag name="KSO_WM_TAG_VERSION" val="1.0"/>
  <p:tag name="KSO_WM_BEAUTIFY_FLAG" val="#wm#"/>
  <p:tag name="KSO_WM_UNIT_TYPE" val="i"/>
  <p:tag name="KSO_WM_UNIT_ID" val="diagram30177770_1*i*4"/>
  <p:tag name="KSO_WM_TEMPLATE_CATEGORY" val="diagram"/>
  <p:tag name="KSO_WM_TEMPLATE_INDEX" val="30177770"/>
  <p:tag name="KSO_WM_UNIT_INDEX" val="4"/>
</p:tagLst>
</file>

<file path=ppt/tags/tag9.xml><?xml version="1.0" encoding="utf-8"?>
<p:tagLst xmlns:p="http://schemas.openxmlformats.org/presentationml/2006/main">
  <p:tag name="KSO_WM_TAG_VERSION" val="1.0"/>
  <p:tag name="KSO_WM_BEAUTIFY_FLAG" val="#wm#"/>
  <p:tag name="KSO_WM_UNIT_TYPE" val="i"/>
  <p:tag name="KSO_WM_UNIT_ID" val="diagram30177770_1*i*4"/>
  <p:tag name="KSO_WM_TEMPLATE_CATEGORY" val="diagram"/>
  <p:tag name="KSO_WM_TEMPLATE_INDEX" val="30177770"/>
  <p:tag name="KSO_WM_UNIT_INDEX" val="4"/>
</p:tagLst>
</file>

<file path=ppt/theme/theme1.xml><?xml version="1.0" encoding="utf-8"?>
<a:theme xmlns:a="http://schemas.openxmlformats.org/drawingml/2006/main" name="Office 主题">
  <a:themeElements>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fontScheme name="">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fontScheme name="">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fontScheme name="">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主题">
  <a:themeElements>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fontScheme name="">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主题">
  <a:themeElements>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fontScheme name="">
      <a:majorFont>
        <a:latin typeface="Segoe UI Light"/>
        <a:ea typeface="微软雅黑 Light"/>
        <a:cs typeface=""/>
      </a:majorFont>
      <a:minorFont>
        <a:latin typeface="Segoe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44546A"/>
        </a:dk2>
        <a:lt2>
          <a:srgbClr val="E7E6E6"/>
        </a:lt2>
        <a:accent1>
          <a:srgbClr val="475F77"/>
        </a:accent1>
        <a:accent2>
          <a:srgbClr val="D74B4B"/>
        </a:accent2>
        <a:accent3>
          <a:srgbClr val="FFFFFF"/>
        </a:accent3>
        <a:accent4>
          <a:srgbClr val="000000"/>
        </a:accent4>
        <a:accent5>
          <a:srgbClr val="B1B7BE"/>
        </a:accent5>
        <a:accent6>
          <a:srgbClr val="C14343"/>
        </a:accent6>
        <a:hlink>
          <a:srgbClr val="D74B4B"/>
        </a:hlink>
        <a:folHlink>
          <a:srgbClr val="869FB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3399CF"/>
    </a:dk2>
    <a:lt2>
      <a:srgbClr val="A1CA46"/>
    </a:lt2>
    <a:accent1>
      <a:srgbClr val="0A5AAA"/>
    </a:accent1>
    <a:accent2>
      <a:srgbClr val="ED7D31"/>
    </a:accent2>
    <a:accent3>
      <a:srgbClr val="A5A5A5"/>
    </a:accent3>
    <a:accent4>
      <a:srgbClr val="FFC000"/>
    </a:accent4>
    <a:accent5>
      <a:srgbClr val="31ABEF"/>
    </a:accent5>
    <a:accent6>
      <a:srgbClr val="A1CA46"/>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4131</Words>
  <Application>WPS 演示</Application>
  <PresentationFormat>宽屏</PresentationFormat>
  <Paragraphs>214</Paragraphs>
  <Slides>20</Slides>
  <Notes>0</Notes>
  <HiddenSlides>0</HiddenSlides>
  <MMClips>0</MMClips>
  <ScaleCrop>false</ScaleCrop>
  <HeadingPairs>
    <vt:vector size="6" baseType="variant">
      <vt:variant>
        <vt:lpstr>已用的字体</vt:lpstr>
      </vt:variant>
      <vt:variant>
        <vt:i4>16</vt:i4>
      </vt:variant>
      <vt:variant>
        <vt:lpstr>主题</vt:lpstr>
      </vt:variant>
      <vt:variant>
        <vt:i4>5</vt:i4>
      </vt:variant>
      <vt:variant>
        <vt:lpstr>幻灯片标题</vt:lpstr>
      </vt:variant>
      <vt:variant>
        <vt:i4>20</vt:i4>
      </vt:variant>
    </vt:vector>
  </HeadingPairs>
  <TitlesOfParts>
    <vt:vector size="41" baseType="lpstr">
      <vt:lpstr>Arial</vt:lpstr>
      <vt:lpstr>宋体</vt:lpstr>
      <vt:lpstr>Wingdings</vt:lpstr>
      <vt:lpstr>Segoe UI</vt:lpstr>
      <vt:lpstr>微软雅黑</vt:lpstr>
      <vt:lpstr>Segoe UI Light</vt:lpstr>
      <vt:lpstr>Wingdings</vt:lpstr>
      <vt:lpstr>Arial Unicode MS</vt:lpstr>
      <vt:lpstr>微软雅黑 Light</vt:lpstr>
      <vt:lpstr>Calibri</vt:lpstr>
      <vt:lpstr>郑庆科建黑体(非商用)</vt:lpstr>
      <vt:lpstr>黑体</vt:lpstr>
      <vt:lpstr>Calibri</vt:lpstr>
      <vt:lpstr>Montserrat</vt:lpstr>
      <vt:lpstr>等线</vt:lpstr>
      <vt:lpstr>Sitka Text</vt:lpstr>
      <vt:lpstr>Office 主题</vt:lpstr>
      <vt:lpstr>2_Office 主题</vt:lpstr>
      <vt:lpstr>4_Office 主题</vt:lpstr>
      <vt:lpstr>6_Office 主题</vt:lpstr>
      <vt:lpstr>10_Office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Ryan Lee</dc:creator>
  <cp:lastModifiedBy>Kobe Tang</cp:lastModifiedBy>
  <cp:revision>100</cp:revision>
  <dcterms:created xsi:type="dcterms:W3CDTF">2014-05-23T07:15:00Z</dcterms:created>
  <dcterms:modified xsi:type="dcterms:W3CDTF">2019-05-23T09:58:14Z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2052-11.1.0.8696</vt:lpwstr>
  </property>
  <property fmtid="{D5CDD505-2E9C-101B-9397-08002B2CF9AE}" pid="3" name="KSORubyTemplateID">
    <vt:lpwstr>13</vt:lpwstr>
  </property>
</Properties>
</file>